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60" r:id="rId5"/>
    <p:sldId id="261" r:id="rId6"/>
    <p:sldId id="262" r:id="rId7"/>
    <p:sldId id="263" r:id="rId8"/>
    <p:sldId id="264" r:id="rId9"/>
    <p:sldId id="273" r:id="rId10"/>
    <p:sldId id="274" r:id="rId11"/>
    <p:sldId id="275" r:id="rId12"/>
    <p:sldId id="280" r:id="rId13"/>
    <p:sldId id="281" r:id="rId14"/>
    <p:sldId id="276" r:id="rId15"/>
    <p:sldId id="278" r:id="rId16"/>
    <p:sldId id="279" r:id="rId17"/>
    <p:sldId id="283"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4D84F-7D27-4167-86DB-07ADB56F7236}" v="380" dt="2025-01-08T07:34:47.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2703" autoAdjust="0"/>
  </p:normalViewPr>
  <p:slideViewPr>
    <p:cSldViewPr snapToGrid="0">
      <p:cViewPr varScale="1">
        <p:scale>
          <a:sx n="97" d="100"/>
          <a:sy n="97" d="100"/>
        </p:scale>
        <p:origin x="2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es Makki" userId="d0c14dd2-ce13-49c4-820b-c6a5e60d5a8d" providerId="ADAL" clId="{09A4D84F-7D27-4167-86DB-07ADB56F7236}"/>
    <pc:docChg chg="undo custSel addSld delSld modSld sldOrd">
      <pc:chgData name="Fares Makki" userId="d0c14dd2-ce13-49c4-820b-c6a5e60d5a8d" providerId="ADAL" clId="{09A4D84F-7D27-4167-86DB-07ADB56F7236}" dt="2025-01-08T07:38:49.763" v="3131" actId="2696"/>
      <pc:docMkLst>
        <pc:docMk/>
      </pc:docMkLst>
      <pc:sldChg chg="modSp mod modAnim">
        <pc:chgData name="Fares Makki" userId="d0c14dd2-ce13-49c4-820b-c6a5e60d5a8d" providerId="ADAL" clId="{09A4D84F-7D27-4167-86DB-07ADB56F7236}" dt="2025-01-07T13:10:12.846" v="246" actId="27636"/>
        <pc:sldMkLst>
          <pc:docMk/>
          <pc:sldMk cId="3933615357" sldId="257"/>
        </pc:sldMkLst>
        <pc:spChg chg="mod">
          <ac:chgData name="Fares Makki" userId="d0c14dd2-ce13-49c4-820b-c6a5e60d5a8d" providerId="ADAL" clId="{09A4D84F-7D27-4167-86DB-07ADB56F7236}" dt="2025-01-07T13:10:12.846" v="246" actId="27636"/>
          <ac:spMkLst>
            <pc:docMk/>
            <pc:sldMk cId="3933615357" sldId="257"/>
            <ac:spMk id="3" creationId="{AADE0939-FAA9-7203-7F70-0EA2C2DCC977}"/>
          </ac:spMkLst>
        </pc:spChg>
      </pc:sldChg>
      <pc:sldChg chg="addSp modSp del">
        <pc:chgData name="Fares Makki" userId="d0c14dd2-ce13-49c4-820b-c6a5e60d5a8d" providerId="ADAL" clId="{09A4D84F-7D27-4167-86DB-07ADB56F7236}" dt="2025-01-07T13:45:40.097" v="780" actId="47"/>
        <pc:sldMkLst>
          <pc:docMk/>
          <pc:sldMk cId="1060591659" sldId="258"/>
        </pc:sldMkLst>
        <pc:picChg chg="add mod">
          <ac:chgData name="Fares Makki" userId="d0c14dd2-ce13-49c4-820b-c6a5e60d5a8d" providerId="ADAL" clId="{09A4D84F-7D27-4167-86DB-07ADB56F7236}" dt="2025-01-07T13:03:53.696" v="0"/>
          <ac:picMkLst>
            <pc:docMk/>
            <pc:sldMk cId="1060591659" sldId="258"/>
            <ac:picMk id="4" creationId="{2F801C1C-E04A-B1F0-285E-91B06BC2001D}"/>
          </ac:picMkLst>
        </pc:picChg>
      </pc:sldChg>
      <pc:sldChg chg="addSp modSp new mod ord">
        <pc:chgData name="Fares Makki" userId="d0c14dd2-ce13-49c4-820b-c6a5e60d5a8d" providerId="ADAL" clId="{09A4D84F-7D27-4167-86DB-07ADB56F7236}" dt="2025-01-07T13:47:01.725" v="787"/>
        <pc:sldMkLst>
          <pc:docMk/>
          <pc:sldMk cId="636084038" sldId="259"/>
        </pc:sldMkLst>
        <pc:spChg chg="mod">
          <ac:chgData name="Fares Makki" userId="d0c14dd2-ce13-49c4-820b-c6a5e60d5a8d" providerId="ADAL" clId="{09A4D84F-7D27-4167-86DB-07ADB56F7236}" dt="2025-01-07T13:11:01.946" v="255" actId="20577"/>
          <ac:spMkLst>
            <pc:docMk/>
            <pc:sldMk cId="636084038" sldId="259"/>
            <ac:spMk id="2" creationId="{BC41143C-6A48-DB9D-2E38-09A4C0FEDB74}"/>
          </ac:spMkLst>
        </pc:spChg>
        <pc:spChg chg="mod">
          <ac:chgData name="Fares Makki" userId="d0c14dd2-ce13-49c4-820b-c6a5e60d5a8d" providerId="ADAL" clId="{09A4D84F-7D27-4167-86DB-07ADB56F7236}" dt="2025-01-07T13:12:31.336" v="440" actId="20577"/>
          <ac:spMkLst>
            <pc:docMk/>
            <pc:sldMk cId="636084038" sldId="259"/>
            <ac:spMk id="3" creationId="{59CC5DDF-2777-70DB-D727-D93D77C44F2D}"/>
          </ac:spMkLst>
        </pc:spChg>
        <pc:picChg chg="add mod">
          <ac:chgData name="Fares Makki" userId="d0c14dd2-ce13-49c4-820b-c6a5e60d5a8d" providerId="ADAL" clId="{09A4D84F-7D27-4167-86DB-07ADB56F7236}" dt="2025-01-07T13:12:02.567" v="364" actId="1076"/>
          <ac:picMkLst>
            <pc:docMk/>
            <pc:sldMk cId="636084038" sldId="259"/>
            <ac:picMk id="4" creationId="{B9C8E6AD-E75E-C9D7-6AFC-91E9EB30B342}"/>
          </ac:picMkLst>
        </pc:picChg>
      </pc:sldChg>
      <pc:sldChg chg="addSp delSp modSp new mod modClrScheme modAnim chgLayout">
        <pc:chgData name="Fares Makki" userId="d0c14dd2-ce13-49c4-820b-c6a5e60d5a8d" providerId="ADAL" clId="{09A4D84F-7D27-4167-86DB-07ADB56F7236}" dt="2025-01-07T13:59:03.678" v="844"/>
        <pc:sldMkLst>
          <pc:docMk/>
          <pc:sldMk cId="1998924564" sldId="260"/>
        </pc:sldMkLst>
        <pc:spChg chg="del">
          <ac:chgData name="Fares Makki" userId="d0c14dd2-ce13-49c4-820b-c6a5e60d5a8d" providerId="ADAL" clId="{09A4D84F-7D27-4167-86DB-07ADB56F7236}" dt="2025-01-07T13:27:42.651" v="442" actId="700"/>
          <ac:spMkLst>
            <pc:docMk/>
            <pc:sldMk cId="1998924564" sldId="260"/>
            <ac:spMk id="2" creationId="{156EDBCA-C7D4-BB9B-E097-C88E15CB96F7}"/>
          </ac:spMkLst>
        </pc:spChg>
        <pc:spChg chg="del">
          <ac:chgData name="Fares Makki" userId="d0c14dd2-ce13-49c4-820b-c6a5e60d5a8d" providerId="ADAL" clId="{09A4D84F-7D27-4167-86DB-07ADB56F7236}" dt="2025-01-07T13:27:42.651" v="442" actId="700"/>
          <ac:spMkLst>
            <pc:docMk/>
            <pc:sldMk cId="1998924564" sldId="260"/>
            <ac:spMk id="3" creationId="{EB616BA6-110E-F9DB-E6D0-036D8078CD4B}"/>
          </ac:spMkLst>
        </pc:spChg>
        <pc:spChg chg="add mod">
          <ac:chgData name="Fares Makki" userId="d0c14dd2-ce13-49c4-820b-c6a5e60d5a8d" providerId="ADAL" clId="{09A4D84F-7D27-4167-86DB-07ADB56F7236}" dt="2025-01-07T13:45:26.390" v="779" actId="1076"/>
          <ac:spMkLst>
            <pc:docMk/>
            <pc:sldMk cId="1998924564" sldId="260"/>
            <ac:spMk id="4" creationId="{7EC0DAD7-7456-8459-1C05-7C1471E83BC3}"/>
          </ac:spMkLst>
        </pc:spChg>
        <pc:spChg chg="add mod ord">
          <ac:chgData name="Fares Makki" userId="d0c14dd2-ce13-49c4-820b-c6a5e60d5a8d" providerId="ADAL" clId="{09A4D84F-7D27-4167-86DB-07ADB56F7236}" dt="2025-01-07T13:45:23.222" v="778" actId="1076"/>
          <ac:spMkLst>
            <pc:docMk/>
            <pc:sldMk cId="1998924564" sldId="260"/>
            <ac:spMk id="5" creationId="{59C1B3E1-84F4-3003-566D-D99932F10796}"/>
          </ac:spMkLst>
        </pc:spChg>
        <pc:spChg chg="add mod">
          <ac:chgData name="Fares Makki" userId="d0c14dd2-ce13-49c4-820b-c6a5e60d5a8d" providerId="ADAL" clId="{09A4D84F-7D27-4167-86DB-07ADB56F7236}" dt="2025-01-07T13:42:14.487" v="748" actId="13822"/>
          <ac:spMkLst>
            <pc:docMk/>
            <pc:sldMk cId="1998924564" sldId="260"/>
            <ac:spMk id="6" creationId="{ED162A6B-B8A4-E247-5790-665290D4B6F7}"/>
          </ac:spMkLst>
        </pc:spChg>
        <pc:spChg chg="add mod">
          <ac:chgData name="Fares Makki" userId="d0c14dd2-ce13-49c4-820b-c6a5e60d5a8d" providerId="ADAL" clId="{09A4D84F-7D27-4167-86DB-07ADB56F7236}" dt="2025-01-07T13:41:53.096" v="747" actId="13822"/>
          <ac:spMkLst>
            <pc:docMk/>
            <pc:sldMk cId="1998924564" sldId="260"/>
            <ac:spMk id="7" creationId="{4179CE8D-C208-2AC3-05D6-8ABEA63ADCFE}"/>
          </ac:spMkLst>
        </pc:spChg>
        <pc:spChg chg="add mod">
          <ac:chgData name="Fares Makki" userId="d0c14dd2-ce13-49c4-820b-c6a5e60d5a8d" providerId="ADAL" clId="{09A4D84F-7D27-4167-86DB-07ADB56F7236}" dt="2025-01-07T13:42:33.470" v="755" actId="13822"/>
          <ac:spMkLst>
            <pc:docMk/>
            <pc:sldMk cId="1998924564" sldId="260"/>
            <ac:spMk id="8" creationId="{44533642-E17F-E642-821A-E09803197C7C}"/>
          </ac:spMkLst>
        </pc:spChg>
        <pc:spChg chg="add mod">
          <ac:chgData name="Fares Makki" userId="d0c14dd2-ce13-49c4-820b-c6a5e60d5a8d" providerId="ADAL" clId="{09A4D84F-7D27-4167-86DB-07ADB56F7236}" dt="2025-01-07T13:42:31.167" v="754" actId="13822"/>
          <ac:spMkLst>
            <pc:docMk/>
            <pc:sldMk cId="1998924564" sldId="260"/>
            <ac:spMk id="9" creationId="{26FB0094-9B62-3589-4DDF-6F7BC9C24445}"/>
          </ac:spMkLst>
        </pc:spChg>
        <pc:spChg chg="add mod">
          <ac:chgData name="Fares Makki" userId="d0c14dd2-ce13-49c4-820b-c6a5e60d5a8d" providerId="ADAL" clId="{09A4D84F-7D27-4167-86DB-07ADB56F7236}" dt="2025-01-07T13:42:26.593" v="752" actId="13822"/>
          <ac:spMkLst>
            <pc:docMk/>
            <pc:sldMk cId="1998924564" sldId="260"/>
            <ac:spMk id="10" creationId="{FF64A5DC-2881-9EA0-DB6B-45A4CEAA413C}"/>
          </ac:spMkLst>
        </pc:spChg>
        <pc:spChg chg="add mod">
          <ac:chgData name="Fares Makki" userId="d0c14dd2-ce13-49c4-820b-c6a5e60d5a8d" providerId="ADAL" clId="{09A4D84F-7D27-4167-86DB-07ADB56F7236}" dt="2025-01-07T13:42:35.860" v="756" actId="13822"/>
          <ac:spMkLst>
            <pc:docMk/>
            <pc:sldMk cId="1998924564" sldId="260"/>
            <ac:spMk id="11" creationId="{7F8682BC-B950-E2F4-8B6D-B8A558973066}"/>
          </ac:spMkLst>
        </pc:spChg>
        <pc:spChg chg="add mod">
          <ac:chgData name="Fares Makki" userId="d0c14dd2-ce13-49c4-820b-c6a5e60d5a8d" providerId="ADAL" clId="{09A4D84F-7D27-4167-86DB-07ADB56F7236}" dt="2025-01-07T13:42:29.054" v="753" actId="13822"/>
          <ac:spMkLst>
            <pc:docMk/>
            <pc:sldMk cId="1998924564" sldId="260"/>
            <ac:spMk id="12" creationId="{BE915B25-CA41-10A1-95E6-326D2C0C171C}"/>
          </ac:spMkLst>
        </pc:spChg>
        <pc:spChg chg="add mod">
          <ac:chgData name="Fares Makki" userId="d0c14dd2-ce13-49c4-820b-c6a5e60d5a8d" providerId="ADAL" clId="{09A4D84F-7D27-4167-86DB-07ADB56F7236}" dt="2025-01-07T13:42:24.571" v="751" actId="13822"/>
          <ac:spMkLst>
            <pc:docMk/>
            <pc:sldMk cId="1998924564" sldId="260"/>
            <ac:spMk id="13" creationId="{E9206AF3-E8AE-BD79-8ACE-9ACAE623193F}"/>
          </ac:spMkLst>
        </pc:spChg>
        <pc:spChg chg="add mod">
          <ac:chgData name="Fares Makki" userId="d0c14dd2-ce13-49c4-820b-c6a5e60d5a8d" providerId="ADAL" clId="{09A4D84F-7D27-4167-86DB-07ADB56F7236}" dt="2025-01-07T13:42:22.293" v="750" actId="13822"/>
          <ac:spMkLst>
            <pc:docMk/>
            <pc:sldMk cId="1998924564" sldId="260"/>
            <ac:spMk id="14" creationId="{148EB33D-74D2-D122-28D3-A80C7D921DFE}"/>
          </ac:spMkLst>
        </pc:spChg>
        <pc:spChg chg="add mod">
          <ac:chgData name="Fares Makki" userId="d0c14dd2-ce13-49c4-820b-c6a5e60d5a8d" providerId="ADAL" clId="{09A4D84F-7D27-4167-86DB-07ADB56F7236}" dt="2025-01-07T13:42:19.729" v="749" actId="13822"/>
          <ac:spMkLst>
            <pc:docMk/>
            <pc:sldMk cId="1998924564" sldId="260"/>
            <ac:spMk id="15" creationId="{D4081810-1F98-05E2-87C3-3951E71C5DAD}"/>
          </ac:spMkLst>
        </pc:spChg>
        <pc:spChg chg="add mod">
          <ac:chgData name="Fares Makki" userId="d0c14dd2-ce13-49c4-820b-c6a5e60d5a8d" providerId="ADAL" clId="{09A4D84F-7D27-4167-86DB-07ADB56F7236}" dt="2025-01-07T13:55:31.748" v="813" actId="1076"/>
          <ac:spMkLst>
            <pc:docMk/>
            <pc:sldMk cId="1998924564" sldId="260"/>
            <ac:spMk id="37" creationId="{EF7F7400-3C22-F821-9A54-B21F0852F369}"/>
          </ac:spMkLst>
        </pc:spChg>
        <pc:spChg chg="add mod">
          <ac:chgData name="Fares Makki" userId="d0c14dd2-ce13-49c4-820b-c6a5e60d5a8d" providerId="ADAL" clId="{09A4D84F-7D27-4167-86DB-07ADB56F7236}" dt="2025-01-07T13:55:20.418" v="811" actId="1076"/>
          <ac:spMkLst>
            <pc:docMk/>
            <pc:sldMk cId="1998924564" sldId="260"/>
            <ac:spMk id="38" creationId="{88054909-1A02-AF49-7A85-982C328E90CA}"/>
          </ac:spMkLst>
        </pc:spChg>
        <pc:spChg chg="add mod">
          <ac:chgData name="Fares Makki" userId="d0c14dd2-ce13-49c4-820b-c6a5e60d5a8d" providerId="ADAL" clId="{09A4D84F-7D27-4167-86DB-07ADB56F7236}" dt="2025-01-07T13:55:39.148" v="814" actId="1076"/>
          <ac:spMkLst>
            <pc:docMk/>
            <pc:sldMk cId="1998924564" sldId="260"/>
            <ac:spMk id="39" creationId="{92E6E58B-0972-10B6-5D4C-53708EB7C25A}"/>
          </ac:spMkLst>
        </pc:spChg>
        <pc:spChg chg="add mod">
          <ac:chgData name="Fares Makki" userId="d0c14dd2-ce13-49c4-820b-c6a5e60d5a8d" providerId="ADAL" clId="{09A4D84F-7D27-4167-86DB-07ADB56F7236}" dt="2025-01-07T13:43:43.125" v="767" actId="1076"/>
          <ac:spMkLst>
            <pc:docMk/>
            <pc:sldMk cId="1998924564" sldId="260"/>
            <ac:spMk id="40" creationId="{9ED6C7DC-A119-6F16-C8D4-3F454C9A8A88}"/>
          </ac:spMkLst>
        </pc:spChg>
        <pc:spChg chg="add mod">
          <ac:chgData name="Fares Makki" userId="d0c14dd2-ce13-49c4-820b-c6a5e60d5a8d" providerId="ADAL" clId="{09A4D84F-7D27-4167-86DB-07ADB56F7236}" dt="2025-01-07T13:55:42.958" v="815" actId="1076"/>
          <ac:spMkLst>
            <pc:docMk/>
            <pc:sldMk cId="1998924564" sldId="260"/>
            <ac:spMk id="41" creationId="{6335235E-4AA7-C34A-5333-19FEAFC30204}"/>
          </ac:spMkLst>
        </pc:spChg>
        <pc:spChg chg="add mod ord">
          <ac:chgData name="Fares Makki" userId="d0c14dd2-ce13-49c4-820b-c6a5e60d5a8d" providerId="ADAL" clId="{09A4D84F-7D27-4167-86DB-07ADB56F7236}" dt="2025-01-07T13:58:29.328" v="841" actId="1076"/>
          <ac:spMkLst>
            <pc:docMk/>
            <pc:sldMk cId="1998924564" sldId="260"/>
            <ac:spMk id="61" creationId="{3692ED54-858D-E3AD-1BF7-CEC999F28DF9}"/>
          </ac:spMkLst>
        </pc:spChg>
        <pc:spChg chg="add mod">
          <ac:chgData name="Fares Makki" userId="d0c14dd2-ce13-49c4-820b-c6a5e60d5a8d" providerId="ADAL" clId="{09A4D84F-7D27-4167-86DB-07ADB56F7236}" dt="2025-01-07T13:57:10.492" v="833" actId="207"/>
          <ac:spMkLst>
            <pc:docMk/>
            <pc:sldMk cId="1998924564" sldId="260"/>
            <ac:spMk id="62" creationId="{2224BCDA-2614-57BB-E390-FA51FAB80ED4}"/>
          </ac:spMkLst>
        </pc:spChg>
        <pc:spChg chg="add mod">
          <ac:chgData name="Fares Makki" userId="d0c14dd2-ce13-49c4-820b-c6a5e60d5a8d" providerId="ADAL" clId="{09A4D84F-7D27-4167-86DB-07ADB56F7236}" dt="2025-01-07T13:58:02.275" v="837" actId="207"/>
          <ac:spMkLst>
            <pc:docMk/>
            <pc:sldMk cId="1998924564" sldId="260"/>
            <ac:spMk id="63" creationId="{5E5E701D-468C-89E2-3B7B-27B644B69EA8}"/>
          </ac:spMkLst>
        </pc:spChg>
        <pc:cxnChg chg="add mod">
          <ac:chgData name="Fares Makki" userId="d0c14dd2-ce13-49c4-820b-c6a5e60d5a8d" providerId="ADAL" clId="{09A4D84F-7D27-4167-86DB-07ADB56F7236}" dt="2025-01-07T13:45:23.222" v="778" actId="1076"/>
          <ac:cxnSpMkLst>
            <pc:docMk/>
            <pc:sldMk cId="1998924564" sldId="260"/>
            <ac:cxnSpMk id="17" creationId="{86B8B94E-A067-29F2-5495-ADE70520132B}"/>
          </ac:cxnSpMkLst>
        </pc:cxnChg>
        <pc:cxnChg chg="add mod">
          <ac:chgData name="Fares Makki" userId="d0c14dd2-ce13-49c4-820b-c6a5e60d5a8d" providerId="ADAL" clId="{09A4D84F-7D27-4167-86DB-07ADB56F7236}" dt="2025-01-07T13:42:43.311" v="758" actId="13822"/>
          <ac:cxnSpMkLst>
            <pc:docMk/>
            <pc:sldMk cId="1998924564" sldId="260"/>
            <ac:cxnSpMk id="19" creationId="{78011636-3073-A16A-2E9F-10CD39CD0A82}"/>
          </ac:cxnSpMkLst>
        </pc:cxnChg>
        <pc:cxnChg chg="add mod">
          <ac:chgData name="Fares Makki" userId="d0c14dd2-ce13-49c4-820b-c6a5e60d5a8d" providerId="ADAL" clId="{09A4D84F-7D27-4167-86DB-07ADB56F7236}" dt="2025-01-07T13:42:45.649" v="759" actId="13822"/>
          <ac:cxnSpMkLst>
            <pc:docMk/>
            <pc:sldMk cId="1998924564" sldId="260"/>
            <ac:cxnSpMk id="21" creationId="{FF2B4E0B-EB97-1470-655B-145DF60F43C0}"/>
          </ac:cxnSpMkLst>
        </pc:cxnChg>
        <pc:cxnChg chg="add mod">
          <ac:chgData name="Fares Makki" userId="d0c14dd2-ce13-49c4-820b-c6a5e60d5a8d" providerId="ADAL" clId="{09A4D84F-7D27-4167-86DB-07ADB56F7236}" dt="2025-01-07T13:42:48.149" v="760" actId="13822"/>
          <ac:cxnSpMkLst>
            <pc:docMk/>
            <pc:sldMk cId="1998924564" sldId="260"/>
            <ac:cxnSpMk id="23" creationId="{03A4501F-A576-59DF-8E75-E13778A25258}"/>
          </ac:cxnSpMkLst>
        </pc:cxnChg>
        <pc:cxnChg chg="add mod">
          <ac:chgData name="Fares Makki" userId="d0c14dd2-ce13-49c4-820b-c6a5e60d5a8d" providerId="ADAL" clId="{09A4D84F-7D27-4167-86DB-07ADB56F7236}" dt="2025-01-07T13:42:50.710" v="761" actId="13822"/>
          <ac:cxnSpMkLst>
            <pc:docMk/>
            <pc:sldMk cId="1998924564" sldId="260"/>
            <ac:cxnSpMk id="25" creationId="{BCE29F31-9B89-D417-A832-B67B8140F102}"/>
          </ac:cxnSpMkLst>
        </pc:cxnChg>
        <pc:cxnChg chg="add mod">
          <ac:chgData name="Fares Makki" userId="d0c14dd2-ce13-49c4-820b-c6a5e60d5a8d" providerId="ADAL" clId="{09A4D84F-7D27-4167-86DB-07ADB56F7236}" dt="2025-01-07T13:42:53.291" v="762" actId="13822"/>
          <ac:cxnSpMkLst>
            <pc:docMk/>
            <pc:sldMk cId="1998924564" sldId="260"/>
            <ac:cxnSpMk id="27" creationId="{6ACE6FDA-6D34-54BD-C00E-AFF9C60847E3}"/>
          </ac:cxnSpMkLst>
        </pc:cxnChg>
        <pc:cxnChg chg="add del">
          <ac:chgData name="Fares Makki" userId="d0c14dd2-ce13-49c4-820b-c6a5e60d5a8d" providerId="ADAL" clId="{09A4D84F-7D27-4167-86DB-07ADB56F7236}" dt="2025-01-07T13:39:12.897" v="654" actId="11529"/>
          <ac:cxnSpMkLst>
            <pc:docMk/>
            <pc:sldMk cId="1998924564" sldId="260"/>
            <ac:cxnSpMk id="29" creationId="{1DA56EB3-8969-296B-7488-9245476ABC5E}"/>
          </ac:cxnSpMkLst>
        </pc:cxnChg>
        <pc:cxnChg chg="add mod">
          <ac:chgData name="Fares Makki" userId="d0c14dd2-ce13-49c4-820b-c6a5e60d5a8d" providerId="ADAL" clId="{09A4D84F-7D27-4167-86DB-07ADB56F7236}" dt="2025-01-07T13:45:23.222" v="778" actId="1076"/>
          <ac:cxnSpMkLst>
            <pc:docMk/>
            <pc:sldMk cId="1998924564" sldId="260"/>
            <ac:cxnSpMk id="31" creationId="{06953B77-1C73-EA53-8D7D-8F55D16219EA}"/>
          </ac:cxnSpMkLst>
        </pc:cxnChg>
        <pc:cxnChg chg="add mod">
          <ac:chgData name="Fares Makki" userId="d0c14dd2-ce13-49c4-820b-c6a5e60d5a8d" providerId="ADAL" clId="{09A4D84F-7D27-4167-86DB-07ADB56F7236}" dt="2025-01-07T13:55:31.748" v="813" actId="1076"/>
          <ac:cxnSpMkLst>
            <pc:docMk/>
            <pc:sldMk cId="1998924564" sldId="260"/>
            <ac:cxnSpMk id="43" creationId="{2B2DC308-03C7-BAA0-A77A-A412B282389E}"/>
          </ac:cxnSpMkLst>
        </pc:cxnChg>
        <pc:cxnChg chg="add mod">
          <ac:chgData name="Fares Makki" userId="d0c14dd2-ce13-49c4-820b-c6a5e60d5a8d" providerId="ADAL" clId="{09A4D84F-7D27-4167-86DB-07ADB56F7236}" dt="2025-01-07T13:55:23.648" v="812" actId="14100"/>
          <ac:cxnSpMkLst>
            <pc:docMk/>
            <pc:sldMk cId="1998924564" sldId="260"/>
            <ac:cxnSpMk id="45" creationId="{0961EA02-D88E-FB89-EEB9-3BD02F5085F1}"/>
          </ac:cxnSpMkLst>
        </pc:cxnChg>
        <pc:cxnChg chg="add mod">
          <ac:chgData name="Fares Makki" userId="d0c14dd2-ce13-49c4-820b-c6a5e60d5a8d" providerId="ADAL" clId="{09A4D84F-7D27-4167-86DB-07ADB56F7236}" dt="2025-01-07T13:55:39.148" v="814" actId="1076"/>
          <ac:cxnSpMkLst>
            <pc:docMk/>
            <pc:sldMk cId="1998924564" sldId="260"/>
            <ac:cxnSpMk id="47" creationId="{1717BE89-1A74-540B-ACD7-6541106F80AC}"/>
          </ac:cxnSpMkLst>
        </pc:cxnChg>
        <pc:cxnChg chg="add mod">
          <ac:chgData name="Fares Makki" userId="d0c14dd2-ce13-49c4-820b-c6a5e60d5a8d" providerId="ADAL" clId="{09A4D84F-7D27-4167-86DB-07ADB56F7236}" dt="2025-01-07T13:45:13.509" v="775" actId="13822"/>
          <ac:cxnSpMkLst>
            <pc:docMk/>
            <pc:sldMk cId="1998924564" sldId="260"/>
            <ac:cxnSpMk id="49" creationId="{85FAF586-80A2-08FE-FCA5-E354CDBB2C3F}"/>
          </ac:cxnSpMkLst>
        </pc:cxnChg>
        <pc:cxnChg chg="add mod">
          <ac:chgData name="Fares Makki" userId="d0c14dd2-ce13-49c4-820b-c6a5e60d5a8d" providerId="ADAL" clId="{09A4D84F-7D27-4167-86DB-07ADB56F7236}" dt="2025-01-07T13:55:50.108" v="816" actId="14100"/>
          <ac:cxnSpMkLst>
            <pc:docMk/>
            <pc:sldMk cId="1998924564" sldId="260"/>
            <ac:cxnSpMk id="51" creationId="{442BDA92-11D9-12AE-AAE3-D12650359031}"/>
          </ac:cxnSpMkLst>
        </pc:cxnChg>
      </pc:sldChg>
      <pc:sldChg chg="addSp modSp new mod">
        <pc:chgData name="Fares Makki" userId="d0c14dd2-ce13-49c4-820b-c6a5e60d5a8d" providerId="ADAL" clId="{09A4D84F-7D27-4167-86DB-07ADB56F7236}" dt="2025-01-07T13:46:06.313" v="784" actId="14100"/>
        <pc:sldMkLst>
          <pc:docMk/>
          <pc:sldMk cId="400336615" sldId="261"/>
        </pc:sldMkLst>
        <pc:picChg chg="add mod">
          <ac:chgData name="Fares Makki" userId="d0c14dd2-ce13-49c4-820b-c6a5e60d5a8d" providerId="ADAL" clId="{09A4D84F-7D27-4167-86DB-07ADB56F7236}" dt="2025-01-07T13:46:06.313" v="784" actId="14100"/>
          <ac:picMkLst>
            <pc:docMk/>
            <pc:sldMk cId="400336615" sldId="261"/>
            <ac:picMk id="4" creationId="{3CF65A90-C916-4424-F61F-BE33C68D4C76}"/>
          </ac:picMkLst>
        </pc:picChg>
      </pc:sldChg>
      <pc:sldChg chg="addSp delSp modSp new mod modClrScheme modAnim chgLayout">
        <pc:chgData name="Fares Makki" userId="d0c14dd2-ce13-49c4-820b-c6a5e60d5a8d" providerId="ADAL" clId="{09A4D84F-7D27-4167-86DB-07ADB56F7236}" dt="2025-01-07T14:14:29.238" v="1280"/>
        <pc:sldMkLst>
          <pc:docMk/>
          <pc:sldMk cId="2907037593" sldId="262"/>
        </pc:sldMkLst>
        <pc:spChg chg="mod ord">
          <ac:chgData name="Fares Makki" userId="d0c14dd2-ce13-49c4-820b-c6a5e60d5a8d" providerId="ADAL" clId="{09A4D84F-7D27-4167-86DB-07ADB56F7236}" dt="2025-01-07T14:09:30.028" v="961" actId="700"/>
          <ac:spMkLst>
            <pc:docMk/>
            <pc:sldMk cId="2907037593" sldId="262"/>
            <ac:spMk id="2" creationId="{804EA0EF-CD45-B02D-0BEE-75E0D7C23ACE}"/>
          </ac:spMkLst>
        </pc:spChg>
        <pc:spChg chg="del">
          <ac:chgData name="Fares Makki" userId="d0c14dd2-ce13-49c4-820b-c6a5e60d5a8d" providerId="ADAL" clId="{09A4D84F-7D27-4167-86DB-07ADB56F7236}" dt="2025-01-07T14:04:42.888" v="899" actId="1032"/>
          <ac:spMkLst>
            <pc:docMk/>
            <pc:sldMk cId="2907037593" sldId="262"/>
            <ac:spMk id="3" creationId="{FA81D781-6F8A-18A3-A5A4-A7BB32237E4B}"/>
          </ac:spMkLst>
        </pc:spChg>
        <pc:spChg chg="add mod ord">
          <ac:chgData name="Fares Makki" userId="d0c14dd2-ce13-49c4-820b-c6a5e60d5a8d" providerId="ADAL" clId="{09A4D84F-7D27-4167-86DB-07ADB56F7236}" dt="2025-01-07T14:14:01.118" v="1276" actId="20577"/>
          <ac:spMkLst>
            <pc:docMk/>
            <pc:sldMk cId="2907037593" sldId="262"/>
            <ac:spMk id="5" creationId="{6BE6AC2B-DFC6-94A6-5C90-A2DF40A0459B}"/>
          </ac:spMkLst>
        </pc:spChg>
        <pc:graphicFrameChg chg="add mod ord modGraphic">
          <ac:chgData name="Fares Makki" userId="d0c14dd2-ce13-49c4-820b-c6a5e60d5a8d" providerId="ADAL" clId="{09A4D84F-7D27-4167-86DB-07ADB56F7236}" dt="2025-01-07T14:09:37.693" v="962" actId="26606"/>
          <ac:graphicFrameMkLst>
            <pc:docMk/>
            <pc:sldMk cId="2907037593" sldId="262"/>
            <ac:graphicFrameMk id="4" creationId="{D3A740EF-45E0-B5F5-8F4C-C68952909858}"/>
          </ac:graphicFrameMkLst>
        </pc:graphicFrameChg>
      </pc:sldChg>
      <pc:sldChg chg="addSp delSp modSp new mod modClrScheme chgLayout">
        <pc:chgData name="Fares Makki" userId="d0c14dd2-ce13-49c4-820b-c6a5e60d5a8d" providerId="ADAL" clId="{09A4D84F-7D27-4167-86DB-07ADB56F7236}" dt="2025-01-07T14:19:52.469" v="1495" actId="1076"/>
        <pc:sldMkLst>
          <pc:docMk/>
          <pc:sldMk cId="530573123" sldId="263"/>
        </pc:sldMkLst>
        <pc:spChg chg="del mod ord">
          <ac:chgData name="Fares Makki" userId="d0c14dd2-ce13-49c4-820b-c6a5e60d5a8d" providerId="ADAL" clId="{09A4D84F-7D27-4167-86DB-07ADB56F7236}" dt="2025-01-07T14:14:36.988" v="1282" actId="700"/>
          <ac:spMkLst>
            <pc:docMk/>
            <pc:sldMk cId="530573123" sldId="263"/>
            <ac:spMk id="2" creationId="{81006960-82BA-80D1-FCDA-1CF022295D75}"/>
          </ac:spMkLst>
        </pc:spChg>
        <pc:spChg chg="del mod ord">
          <ac:chgData name="Fares Makki" userId="d0c14dd2-ce13-49c4-820b-c6a5e60d5a8d" providerId="ADAL" clId="{09A4D84F-7D27-4167-86DB-07ADB56F7236}" dt="2025-01-07T14:14:36.988" v="1282" actId="700"/>
          <ac:spMkLst>
            <pc:docMk/>
            <pc:sldMk cId="530573123" sldId="263"/>
            <ac:spMk id="3" creationId="{A84CC01D-F868-4DDF-2952-7E38C0768185}"/>
          </ac:spMkLst>
        </pc:spChg>
        <pc:spChg chg="del">
          <ac:chgData name="Fares Makki" userId="d0c14dd2-ce13-49c4-820b-c6a5e60d5a8d" providerId="ADAL" clId="{09A4D84F-7D27-4167-86DB-07ADB56F7236}" dt="2025-01-07T14:14:36.988" v="1282" actId="700"/>
          <ac:spMkLst>
            <pc:docMk/>
            <pc:sldMk cId="530573123" sldId="263"/>
            <ac:spMk id="4" creationId="{035D0262-E86F-2450-13B1-07C43D953CAA}"/>
          </ac:spMkLst>
        </pc:spChg>
        <pc:spChg chg="add mod ord">
          <ac:chgData name="Fares Makki" userId="d0c14dd2-ce13-49c4-820b-c6a5e60d5a8d" providerId="ADAL" clId="{09A4D84F-7D27-4167-86DB-07ADB56F7236}" dt="2025-01-07T14:15:17.658" v="1294" actId="20577"/>
          <ac:spMkLst>
            <pc:docMk/>
            <pc:sldMk cId="530573123" sldId="263"/>
            <ac:spMk id="5" creationId="{380E809C-C658-4780-4FDD-6BC8584FFD8C}"/>
          </ac:spMkLst>
        </pc:spChg>
        <pc:spChg chg="add mod ord">
          <ac:chgData name="Fares Makki" userId="d0c14dd2-ce13-49c4-820b-c6a5e60d5a8d" providerId="ADAL" clId="{09A4D84F-7D27-4167-86DB-07ADB56F7236}" dt="2025-01-07T14:18:10.818" v="1490" actId="20577"/>
          <ac:spMkLst>
            <pc:docMk/>
            <pc:sldMk cId="530573123" sldId="263"/>
            <ac:spMk id="6" creationId="{67AFF093-F8F1-24A4-DCC2-2D157856440E}"/>
          </ac:spMkLst>
        </pc:spChg>
        <pc:picChg chg="add mod">
          <ac:chgData name="Fares Makki" userId="d0c14dd2-ce13-49c4-820b-c6a5e60d5a8d" providerId="ADAL" clId="{09A4D84F-7D27-4167-86DB-07ADB56F7236}" dt="2025-01-07T14:19:52.469" v="1495" actId="1076"/>
          <ac:picMkLst>
            <pc:docMk/>
            <pc:sldMk cId="530573123" sldId="263"/>
            <ac:picMk id="1026" creationId="{A4368BD9-10B9-EED9-579F-4EE19A45AD17}"/>
          </ac:picMkLst>
        </pc:picChg>
      </pc:sldChg>
      <pc:sldChg chg="addSp modSp new mod modAnim modNotesTx">
        <pc:chgData name="Fares Makki" userId="d0c14dd2-ce13-49c4-820b-c6a5e60d5a8d" providerId="ADAL" clId="{09A4D84F-7D27-4167-86DB-07ADB56F7236}" dt="2025-01-08T06:59:00.698" v="2101" actId="20577"/>
        <pc:sldMkLst>
          <pc:docMk/>
          <pc:sldMk cId="146572734" sldId="264"/>
        </pc:sldMkLst>
        <pc:spChg chg="mod">
          <ac:chgData name="Fares Makki" userId="d0c14dd2-ce13-49c4-820b-c6a5e60d5a8d" providerId="ADAL" clId="{09A4D84F-7D27-4167-86DB-07ADB56F7236}" dt="2025-01-07T14:22:06.428" v="1520" actId="20577"/>
          <ac:spMkLst>
            <pc:docMk/>
            <pc:sldMk cId="146572734" sldId="264"/>
            <ac:spMk id="2" creationId="{45FF66A0-2DED-CF58-71C5-A3CB9B1EA2F9}"/>
          </ac:spMkLst>
        </pc:spChg>
        <pc:spChg chg="mod">
          <ac:chgData name="Fares Makki" userId="d0c14dd2-ce13-49c4-820b-c6a5e60d5a8d" providerId="ADAL" clId="{09A4D84F-7D27-4167-86DB-07ADB56F7236}" dt="2025-01-08T06:56:59.459" v="1967" actId="14100"/>
          <ac:spMkLst>
            <pc:docMk/>
            <pc:sldMk cId="146572734" sldId="264"/>
            <ac:spMk id="3" creationId="{22EE0001-1D25-9E9B-D2BF-C5F981683459}"/>
          </ac:spMkLst>
        </pc:spChg>
        <pc:picChg chg="add mod">
          <ac:chgData name="Fares Makki" userId="d0c14dd2-ce13-49c4-820b-c6a5e60d5a8d" providerId="ADAL" clId="{09A4D84F-7D27-4167-86DB-07ADB56F7236}" dt="2025-01-08T06:57:24.958" v="1970" actId="1076"/>
          <ac:picMkLst>
            <pc:docMk/>
            <pc:sldMk cId="146572734" sldId="264"/>
            <ac:picMk id="2050" creationId="{35A55304-F743-8B29-49E6-B1C48C515351}"/>
          </ac:picMkLst>
        </pc:picChg>
      </pc:sldChg>
      <pc:sldChg chg="new del ord">
        <pc:chgData name="Fares Makki" userId="d0c14dd2-ce13-49c4-820b-c6a5e60d5a8d" providerId="ADAL" clId="{09A4D84F-7D27-4167-86DB-07ADB56F7236}" dt="2025-01-08T07:04:28.582" v="2109" actId="47"/>
        <pc:sldMkLst>
          <pc:docMk/>
          <pc:sldMk cId="1381135645" sldId="265"/>
        </pc:sldMkLst>
      </pc:sldChg>
      <pc:sldChg chg="modSp add mod">
        <pc:chgData name="Fares Makki" userId="d0c14dd2-ce13-49c4-820b-c6a5e60d5a8d" providerId="ADAL" clId="{09A4D84F-7D27-4167-86DB-07ADB56F7236}" dt="2025-01-08T07:01:35.841" v="2108" actId="12"/>
        <pc:sldMkLst>
          <pc:docMk/>
          <pc:sldMk cId="1082999748" sldId="273"/>
        </pc:sldMkLst>
        <pc:spChg chg="mod">
          <ac:chgData name="Fares Makki" userId="d0c14dd2-ce13-49c4-820b-c6a5e60d5a8d" providerId="ADAL" clId="{09A4D84F-7D27-4167-86DB-07ADB56F7236}" dt="2025-01-08T07:01:25.705" v="2107" actId="207"/>
          <ac:spMkLst>
            <pc:docMk/>
            <pc:sldMk cId="1082999748" sldId="273"/>
            <ac:spMk id="2" creationId="{108212F1-0692-7EDE-DD8F-6480AFAD184E}"/>
          </ac:spMkLst>
        </pc:spChg>
        <pc:spChg chg="mod">
          <ac:chgData name="Fares Makki" userId="d0c14dd2-ce13-49c4-820b-c6a5e60d5a8d" providerId="ADAL" clId="{09A4D84F-7D27-4167-86DB-07ADB56F7236}" dt="2025-01-08T07:01:35.841" v="2108" actId="12"/>
          <ac:spMkLst>
            <pc:docMk/>
            <pc:sldMk cId="1082999748" sldId="273"/>
            <ac:spMk id="4102" creationId="{DC0F5EFA-20B4-CCDE-DAA4-6C8EF1555DB0}"/>
          </ac:spMkLst>
        </pc:spChg>
      </pc:sldChg>
      <pc:sldChg chg="add">
        <pc:chgData name="Fares Makki" userId="d0c14dd2-ce13-49c4-820b-c6a5e60d5a8d" providerId="ADAL" clId="{09A4D84F-7D27-4167-86DB-07ADB56F7236}" dt="2025-01-08T07:01:09.896" v="2103"/>
        <pc:sldMkLst>
          <pc:docMk/>
          <pc:sldMk cId="3966119998" sldId="274"/>
        </pc:sldMkLst>
      </pc:sldChg>
      <pc:sldChg chg="modSp add mod">
        <pc:chgData name="Fares Makki" userId="d0c14dd2-ce13-49c4-820b-c6a5e60d5a8d" providerId="ADAL" clId="{09A4D84F-7D27-4167-86DB-07ADB56F7236}" dt="2025-01-08T07:20:37.882" v="2307" actId="114"/>
        <pc:sldMkLst>
          <pc:docMk/>
          <pc:sldMk cId="762169608" sldId="275"/>
        </pc:sldMkLst>
        <pc:spChg chg="mod">
          <ac:chgData name="Fares Makki" userId="d0c14dd2-ce13-49c4-820b-c6a5e60d5a8d" providerId="ADAL" clId="{09A4D84F-7D27-4167-86DB-07ADB56F7236}" dt="2025-01-08T07:05:00.163" v="2118" actId="207"/>
          <ac:spMkLst>
            <pc:docMk/>
            <pc:sldMk cId="762169608" sldId="275"/>
            <ac:spMk id="2" creationId="{559BF138-0C6E-0FF3-18E8-3654B67037EF}"/>
          </ac:spMkLst>
        </pc:spChg>
        <pc:spChg chg="mod">
          <ac:chgData name="Fares Makki" userId="d0c14dd2-ce13-49c4-820b-c6a5e60d5a8d" providerId="ADAL" clId="{09A4D84F-7D27-4167-86DB-07ADB56F7236}" dt="2025-01-08T07:20:37.882" v="2307" actId="114"/>
          <ac:spMkLst>
            <pc:docMk/>
            <pc:sldMk cId="762169608" sldId="275"/>
            <ac:spMk id="3" creationId="{B44A62CB-D3EE-39DA-D896-AEB002F95D03}"/>
          </ac:spMkLst>
        </pc:spChg>
      </pc:sldChg>
      <pc:sldChg chg="modSp new mod modAnim">
        <pc:chgData name="Fares Makki" userId="d0c14dd2-ce13-49c4-820b-c6a5e60d5a8d" providerId="ADAL" clId="{09A4D84F-7D27-4167-86DB-07ADB56F7236}" dt="2025-01-08T07:34:21.051" v="3128"/>
        <pc:sldMkLst>
          <pc:docMk/>
          <pc:sldMk cId="578091017" sldId="276"/>
        </pc:sldMkLst>
        <pc:spChg chg="mod">
          <ac:chgData name="Fares Makki" userId="d0c14dd2-ce13-49c4-820b-c6a5e60d5a8d" providerId="ADAL" clId="{09A4D84F-7D27-4167-86DB-07ADB56F7236}" dt="2025-01-08T07:27:20.611" v="2486" actId="20577"/>
          <ac:spMkLst>
            <pc:docMk/>
            <pc:sldMk cId="578091017" sldId="276"/>
            <ac:spMk id="2" creationId="{F632CB5C-E830-2B32-D2A2-695C9ED46599}"/>
          </ac:spMkLst>
        </pc:spChg>
        <pc:spChg chg="mod">
          <ac:chgData name="Fares Makki" userId="d0c14dd2-ce13-49c4-820b-c6a5e60d5a8d" providerId="ADAL" clId="{09A4D84F-7D27-4167-86DB-07ADB56F7236}" dt="2025-01-08T07:33:47.570" v="3122" actId="114"/>
          <ac:spMkLst>
            <pc:docMk/>
            <pc:sldMk cId="578091017" sldId="276"/>
            <ac:spMk id="3" creationId="{9F65C52F-AF02-46F8-8977-8607E261A3FB}"/>
          </ac:spMkLst>
        </pc:spChg>
      </pc:sldChg>
      <pc:sldChg chg="add">
        <pc:chgData name="Fares Makki" userId="d0c14dd2-ce13-49c4-820b-c6a5e60d5a8d" providerId="ADAL" clId="{09A4D84F-7D27-4167-86DB-07ADB56F7236}" dt="2025-01-08T07:34:47.158" v="3130"/>
        <pc:sldMkLst>
          <pc:docMk/>
          <pc:sldMk cId="1180042414" sldId="278"/>
        </pc:sldMkLst>
      </pc:sldChg>
      <pc:sldChg chg="add">
        <pc:chgData name="Fares Makki" userId="d0c14dd2-ce13-49c4-820b-c6a5e60d5a8d" providerId="ADAL" clId="{09A4D84F-7D27-4167-86DB-07ADB56F7236}" dt="2025-01-08T07:34:47.158" v="3130"/>
        <pc:sldMkLst>
          <pc:docMk/>
          <pc:sldMk cId="706687797" sldId="279"/>
        </pc:sldMkLst>
      </pc:sldChg>
      <pc:sldChg chg="addSp modSp add mod">
        <pc:chgData name="Fares Makki" userId="d0c14dd2-ce13-49c4-820b-c6a5e60d5a8d" providerId="ADAL" clId="{09A4D84F-7D27-4167-86DB-07ADB56F7236}" dt="2025-01-08T07:19:56.049" v="2275" actId="1076"/>
        <pc:sldMkLst>
          <pc:docMk/>
          <pc:sldMk cId="4085388561" sldId="280"/>
        </pc:sldMkLst>
        <pc:spChg chg="mod">
          <ac:chgData name="Fares Makki" userId="d0c14dd2-ce13-49c4-820b-c6a5e60d5a8d" providerId="ADAL" clId="{09A4D84F-7D27-4167-86DB-07ADB56F7236}" dt="2025-01-08T07:15:24.471" v="2124" actId="207"/>
          <ac:spMkLst>
            <pc:docMk/>
            <pc:sldMk cId="4085388561" sldId="280"/>
            <ac:spMk id="2" creationId="{C9020E7E-DA97-11DF-1392-C5D05E17DC52}"/>
          </ac:spMkLst>
        </pc:spChg>
        <pc:spChg chg="mod">
          <ac:chgData name="Fares Makki" userId="d0c14dd2-ce13-49c4-820b-c6a5e60d5a8d" providerId="ADAL" clId="{09A4D84F-7D27-4167-86DB-07ADB56F7236}" dt="2025-01-08T07:15:44.691" v="2139" actId="20577"/>
          <ac:spMkLst>
            <pc:docMk/>
            <pc:sldMk cId="4085388561" sldId="280"/>
            <ac:spMk id="3" creationId="{E815D5E6-6707-D2C1-4E64-93F02F72BFD8}"/>
          </ac:spMkLst>
        </pc:spChg>
        <pc:spChg chg="add mod">
          <ac:chgData name="Fares Makki" userId="d0c14dd2-ce13-49c4-820b-c6a5e60d5a8d" providerId="ADAL" clId="{09A4D84F-7D27-4167-86DB-07ADB56F7236}" dt="2025-01-08T07:16:37.259" v="2143" actId="13822"/>
          <ac:spMkLst>
            <pc:docMk/>
            <pc:sldMk cId="4085388561" sldId="280"/>
            <ac:spMk id="4" creationId="{B7CB70B0-68DB-8010-081C-5BF62AF244E2}"/>
          </ac:spMkLst>
        </pc:spChg>
        <pc:spChg chg="add mod">
          <ac:chgData name="Fares Makki" userId="d0c14dd2-ce13-49c4-820b-c6a5e60d5a8d" providerId="ADAL" clId="{09A4D84F-7D27-4167-86DB-07ADB56F7236}" dt="2025-01-08T07:16:57.255" v="2152" actId="1076"/>
          <ac:spMkLst>
            <pc:docMk/>
            <pc:sldMk cId="4085388561" sldId="280"/>
            <ac:spMk id="6" creationId="{95673F4C-84F5-E045-13AC-ADE6D9A30F2A}"/>
          </ac:spMkLst>
        </pc:spChg>
        <pc:spChg chg="add mod">
          <ac:chgData name="Fares Makki" userId="d0c14dd2-ce13-49c4-820b-c6a5e60d5a8d" providerId="ADAL" clId="{09A4D84F-7D27-4167-86DB-07ADB56F7236}" dt="2025-01-08T07:18:36.124" v="2234" actId="1076"/>
          <ac:spMkLst>
            <pc:docMk/>
            <pc:sldMk cId="4085388561" sldId="280"/>
            <ac:spMk id="13" creationId="{7F87D6C7-608E-03A9-FB92-ADD46B81BCA2}"/>
          </ac:spMkLst>
        </pc:spChg>
        <pc:spChg chg="add mod">
          <ac:chgData name="Fares Makki" userId="d0c14dd2-ce13-49c4-820b-c6a5e60d5a8d" providerId="ADAL" clId="{09A4D84F-7D27-4167-86DB-07ADB56F7236}" dt="2025-01-08T07:19:56.049" v="2275" actId="1076"/>
          <ac:spMkLst>
            <pc:docMk/>
            <pc:sldMk cId="4085388561" sldId="280"/>
            <ac:spMk id="14" creationId="{B95E148F-54E9-4C75-BB28-DFB2A5A1D2E9}"/>
          </ac:spMkLst>
        </pc:spChg>
        <pc:picChg chg="mod">
          <ac:chgData name="Fares Makki" userId="d0c14dd2-ce13-49c4-820b-c6a5e60d5a8d" providerId="ADAL" clId="{09A4D84F-7D27-4167-86DB-07ADB56F7236}" dt="2025-01-08T07:19:52.700" v="2274" actId="1076"/>
          <ac:picMkLst>
            <pc:docMk/>
            <pc:sldMk cId="4085388561" sldId="280"/>
            <ac:picMk id="5" creationId="{B11A517E-107C-D19E-A30E-2D2397076F15}"/>
          </ac:picMkLst>
        </pc:picChg>
        <pc:cxnChg chg="add mod">
          <ac:chgData name="Fares Makki" userId="d0c14dd2-ce13-49c4-820b-c6a5e60d5a8d" providerId="ADAL" clId="{09A4D84F-7D27-4167-86DB-07ADB56F7236}" dt="2025-01-08T07:17:26.158" v="2155" actId="14100"/>
          <ac:cxnSpMkLst>
            <pc:docMk/>
            <pc:sldMk cId="4085388561" sldId="280"/>
            <ac:cxnSpMk id="8" creationId="{6F487907-0B91-F7D9-D96B-519D75AA5A4A}"/>
          </ac:cxnSpMkLst>
        </pc:cxnChg>
        <pc:cxnChg chg="add mod">
          <ac:chgData name="Fares Makki" userId="d0c14dd2-ce13-49c4-820b-c6a5e60d5a8d" providerId="ADAL" clId="{09A4D84F-7D27-4167-86DB-07ADB56F7236}" dt="2025-01-08T07:17:38.900" v="2157" actId="13822"/>
          <ac:cxnSpMkLst>
            <pc:docMk/>
            <pc:sldMk cId="4085388561" sldId="280"/>
            <ac:cxnSpMk id="11" creationId="{412F68AA-FA85-6F1C-4D27-425DB8648C89}"/>
          </ac:cxnSpMkLst>
        </pc:cxnChg>
        <pc:cxnChg chg="add mod">
          <ac:chgData name="Fares Makki" userId="d0c14dd2-ce13-49c4-820b-c6a5e60d5a8d" providerId="ADAL" clId="{09A4D84F-7D27-4167-86DB-07ADB56F7236}" dt="2025-01-08T07:17:45.512" v="2159" actId="1076"/>
          <ac:cxnSpMkLst>
            <pc:docMk/>
            <pc:sldMk cId="4085388561" sldId="280"/>
            <ac:cxnSpMk id="12" creationId="{58915208-C1AB-CD07-1051-72CCFE4B9B4B}"/>
          </ac:cxnSpMkLst>
        </pc:cxnChg>
      </pc:sldChg>
      <pc:sldChg chg="modSp add mod modNotesTx">
        <pc:chgData name="Fares Makki" userId="d0c14dd2-ce13-49c4-820b-c6a5e60d5a8d" providerId="ADAL" clId="{09A4D84F-7D27-4167-86DB-07ADB56F7236}" dt="2025-01-08T07:24:02.995" v="2467" actId="20577"/>
        <pc:sldMkLst>
          <pc:docMk/>
          <pc:sldMk cId="744703989" sldId="281"/>
        </pc:sldMkLst>
        <pc:spChg chg="mod">
          <ac:chgData name="Fares Makki" userId="d0c14dd2-ce13-49c4-820b-c6a5e60d5a8d" providerId="ADAL" clId="{09A4D84F-7D27-4167-86DB-07ADB56F7236}" dt="2025-01-08T07:21:38.228" v="2311" actId="207"/>
          <ac:spMkLst>
            <pc:docMk/>
            <pc:sldMk cId="744703989" sldId="281"/>
            <ac:spMk id="2" creationId="{E2237777-DB60-EB90-A5D2-65D144BF860D}"/>
          </ac:spMkLst>
        </pc:spChg>
        <pc:spChg chg="mod">
          <ac:chgData name="Fares Makki" userId="d0c14dd2-ce13-49c4-820b-c6a5e60d5a8d" providerId="ADAL" clId="{09A4D84F-7D27-4167-86DB-07ADB56F7236}" dt="2025-01-08T07:21:35.270" v="2310" actId="207"/>
          <ac:spMkLst>
            <pc:docMk/>
            <pc:sldMk cId="744703989" sldId="281"/>
            <ac:spMk id="3" creationId="{D36A6C74-1330-8C9E-B922-5F823E27A200}"/>
          </ac:spMkLst>
        </pc:spChg>
      </pc:sldChg>
      <pc:sldChg chg="new del">
        <pc:chgData name="Fares Makki" userId="d0c14dd2-ce13-49c4-820b-c6a5e60d5a8d" providerId="ADAL" clId="{09A4D84F-7D27-4167-86DB-07ADB56F7236}" dt="2025-01-08T07:38:49.763" v="3131" actId="2696"/>
        <pc:sldMkLst>
          <pc:docMk/>
          <pc:sldMk cId="1705513191" sldId="282"/>
        </pc:sldMkLst>
      </pc:sldChg>
      <pc:sldChg chg="add">
        <pc:chgData name="Fares Makki" userId="d0c14dd2-ce13-49c4-820b-c6a5e60d5a8d" providerId="ADAL" clId="{09A4D84F-7D27-4167-86DB-07ADB56F7236}" dt="2025-01-08T07:34:47.158" v="3130"/>
        <pc:sldMkLst>
          <pc:docMk/>
          <pc:sldMk cId="1276818013" sldId="28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74350-7E00-43AD-981E-AD69C4416106}" type="doc">
      <dgm:prSet loTypeId="urn:microsoft.com/office/officeart/2005/8/layout/vProcess5" loCatId="process" qsTypeId="urn:microsoft.com/office/officeart/2005/8/quickstyle/simple1" qsCatId="simple" csTypeId="urn:microsoft.com/office/officeart/2005/8/colors/accent1_2" csCatId="accent1" phldr="1"/>
      <dgm:spPr/>
    </dgm:pt>
    <dgm:pt modelId="{6857AD7C-9BEE-49B2-B4C8-66A9D0015585}">
      <dgm:prSet phldrT="[Text]"/>
      <dgm:spPr/>
      <dgm:t>
        <a:bodyPr/>
        <a:lstStyle/>
        <a:p>
          <a:r>
            <a:rPr lang="sv-SE" dirty="0"/>
            <a:t>Ekosystem</a:t>
          </a:r>
        </a:p>
      </dgm:t>
    </dgm:pt>
    <dgm:pt modelId="{5A2EDAC6-324C-4B87-AFF7-EA5B18293DBA}" type="parTrans" cxnId="{A7299329-1365-4BC6-9A31-81028171D4D4}">
      <dgm:prSet/>
      <dgm:spPr/>
      <dgm:t>
        <a:bodyPr/>
        <a:lstStyle/>
        <a:p>
          <a:endParaRPr lang="sv-SE"/>
        </a:p>
      </dgm:t>
    </dgm:pt>
    <dgm:pt modelId="{4C559633-AA55-4EFA-A895-569DDF21F003}" type="sibTrans" cxnId="{A7299329-1365-4BC6-9A31-81028171D4D4}">
      <dgm:prSet/>
      <dgm:spPr/>
      <dgm:t>
        <a:bodyPr/>
        <a:lstStyle/>
        <a:p>
          <a:endParaRPr lang="sv-SE"/>
        </a:p>
      </dgm:t>
    </dgm:pt>
    <dgm:pt modelId="{5ABB89F9-395D-42A5-99A2-EDB0018376A3}">
      <dgm:prSet phldrT="[Text]"/>
      <dgm:spPr/>
      <dgm:t>
        <a:bodyPr/>
        <a:lstStyle/>
        <a:p>
          <a:r>
            <a:rPr lang="sv-SE" dirty="0"/>
            <a:t>Samhällen </a:t>
          </a:r>
        </a:p>
      </dgm:t>
    </dgm:pt>
    <dgm:pt modelId="{0409D10E-5C0B-4D05-AE0D-795C82C4C19A}" type="parTrans" cxnId="{1190A3BA-2727-4A68-B9D2-CCCCFE7B5BFF}">
      <dgm:prSet/>
      <dgm:spPr/>
      <dgm:t>
        <a:bodyPr/>
        <a:lstStyle/>
        <a:p>
          <a:endParaRPr lang="sv-SE"/>
        </a:p>
      </dgm:t>
    </dgm:pt>
    <dgm:pt modelId="{9460BC65-2823-4708-AB3D-04F4DADD419A}" type="sibTrans" cxnId="{1190A3BA-2727-4A68-B9D2-CCCCFE7B5BFF}">
      <dgm:prSet/>
      <dgm:spPr/>
      <dgm:t>
        <a:bodyPr/>
        <a:lstStyle/>
        <a:p>
          <a:endParaRPr lang="sv-SE"/>
        </a:p>
      </dgm:t>
    </dgm:pt>
    <dgm:pt modelId="{A10060A5-D0BD-4E9E-A89E-4557D693D73C}">
      <dgm:prSet phldrT="[Text]"/>
      <dgm:spPr/>
      <dgm:t>
        <a:bodyPr/>
        <a:lstStyle/>
        <a:p>
          <a:r>
            <a:rPr lang="sv-SE" dirty="0"/>
            <a:t>Population </a:t>
          </a:r>
        </a:p>
      </dgm:t>
    </dgm:pt>
    <dgm:pt modelId="{6F55FC10-83E9-4057-9FBA-0194DC785C6C}" type="parTrans" cxnId="{E9691A01-6713-454B-AE4D-B57EE43E396A}">
      <dgm:prSet/>
      <dgm:spPr/>
      <dgm:t>
        <a:bodyPr/>
        <a:lstStyle/>
        <a:p>
          <a:endParaRPr lang="sv-SE"/>
        </a:p>
      </dgm:t>
    </dgm:pt>
    <dgm:pt modelId="{C46BEB77-A5C1-4866-8BA2-7E0C1B54EA74}" type="sibTrans" cxnId="{E9691A01-6713-454B-AE4D-B57EE43E396A}">
      <dgm:prSet/>
      <dgm:spPr/>
      <dgm:t>
        <a:bodyPr/>
        <a:lstStyle/>
        <a:p>
          <a:endParaRPr lang="sv-SE"/>
        </a:p>
      </dgm:t>
    </dgm:pt>
    <dgm:pt modelId="{0F3C5949-17CD-4AE6-9288-812887F13179}">
      <dgm:prSet/>
      <dgm:spPr/>
      <dgm:t>
        <a:bodyPr/>
        <a:lstStyle/>
        <a:p>
          <a:r>
            <a:rPr lang="sv-SE" dirty="0"/>
            <a:t>Individer </a:t>
          </a:r>
        </a:p>
      </dgm:t>
    </dgm:pt>
    <dgm:pt modelId="{B54AFCFF-E84F-47AE-9123-F9D8D66EE459}" type="parTrans" cxnId="{D6DFD0B7-E1B3-49C0-BAFE-2C8C95A7D979}">
      <dgm:prSet/>
      <dgm:spPr/>
      <dgm:t>
        <a:bodyPr/>
        <a:lstStyle/>
        <a:p>
          <a:endParaRPr lang="sv-SE"/>
        </a:p>
      </dgm:t>
    </dgm:pt>
    <dgm:pt modelId="{F4F91D9E-EB2E-4D47-9426-7DA32F3429AA}" type="sibTrans" cxnId="{D6DFD0B7-E1B3-49C0-BAFE-2C8C95A7D979}">
      <dgm:prSet/>
      <dgm:spPr/>
      <dgm:t>
        <a:bodyPr/>
        <a:lstStyle/>
        <a:p>
          <a:endParaRPr lang="sv-SE"/>
        </a:p>
      </dgm:t>
    </dgm:pt>
    <dgm:pt modelId="{7B92E898-880A-484E-A6E2-B01BD4817532}" type="pres">
      <dgm:prSet presAssocID="{19974350-7E00-43AD-981E-AD69C4416106}" presName="outerComposite" presStyleCnt="0">
        <dgm:presLayoutVars>
          <dgm:chMax val="5"/>
          <dgm:dir/>
          <dgm:resizeHandles val="exact"/>
        </dgm:presLayoutVars>
      </dgm:prSet>
      <dgm:spPr/>
    </dgm:pt>
    <dgm:pt modelId="{0714F5F6-6F73-4B1B-A459-F86668CB42A4}" type="pres">
      <dgm:prSet presAssocID="{19974350-7E00-43AD-981E-AD69C4416106}" presName="dummyMaxCanvas" presStyleCnt="0">
        <dgm:presLayoutVars/>
      </dgm:prSet>
      <dgm:spPr/>
    </dgm:pt>
    <dgm:pt modelId="{8CF9EEE9-2172-45EE-962A-1B7D11411AD3}" type="pres">
      <dgm:prSet presAssocID="{19974350-7E00-43AD-981E-AD69C4416106}" presName="FourNodes_1" presStyleLbl="node1" presStyleIdx="0" presStyleCnt="4">
        <dgm:presLayoutVars>
          <dgm:bulletEnabled val="1"/>
        </dgm:presLayoutVars>
      </dgm:prSet>
      <dgm:spPr/>
    </dgm:pt>
    <dgm:pt modelId="{94D4C64D-11BE-4C43-A6F4-3208623AAE8B}" type="pres">
      <dgm:prSet presAssocID="{19974350-7E00-43AD-981E-AD69C4416106}" presName="FourNodes_2" presStyleLbl="node1" presStyleIdx="1" presStyleCnt="4">
        <dgm:presLayoutVars>
          <dgm:bulletEnabled val="1"/>
        </dgm:presLayoutVars>
      </dgm:prSet>
      <dgm:spPr/>
    </dgm:pt>
    <dgm:pt modelId="{3D16ED9B-F7C1-4476-B343-94F1CC9ED4B3}" type="pres">
      <dgm:prSet presAssocID="{19974350-7E00-43AD-981E-AD69C4416106}" presName="FourNodes_3" presStyleLbl="node1" presStyleIdx="2" presStyleCnt="4">
        <dgm:presLayoutVars>
          <dgm:bulletEnabled val="1"/>
        </dgm:presLayoutVars>
      </dgm:prSet>
      <dgm:spPr/>
    </dgm:pt>
    <dgm:pt modelId="{672D19D0-111D-4A76-8536-12FA051E9CA6}" type="pres">
      <dgm:prSet presAssocID="{19974350-7E00-43AD-981E-AD69C4416106}" presName="FourNodes_4" presStyleLbl="node1" presStyleIdx="3" presStyleCnt="4">
        <dgm:presLayoutVars>
          <dgm:bulletEnabled val="1"/>
        </dgm:presLayoutVars>
      </dgm:prSet>
      <dgm:spPr/>
    </dgm:pt>
    <dgm:pt modelId="{962B65AA-0615-40D1-91CF-CC31A0CC8D74}" type="pres">
      <dgm:prSet presAssocID="{19974350-7E00-43AD-981E-AD69C4416106}" presName="FourConn_1-2" presStyleLbl="fgAccFollowNode1" presStyleIdx="0" presStyleCnt="3">
        <dgm:presLayoutVars>
          <dgm:bulletEnabled val="1"/>
        </dgm:presLayoutVars>
      </dgm:prSet>
      <dgm:spPr/>
    </dgm:pt>
    <dgm:pt modelId="{077BF22D-7D32-4E4E-9F8A-6D4CA17FA014}" type="pres">
      <dgm:prSet presAssocID="{19974350-7E00-43AD-981E-AD69C4416106}" presName="FourConn_2-3" presStyleLbl="fgAccFollowNode1" presStyleIdx="1" presStyleCnt="3">
        <dgm:presLayoutVars>
          <dgm:bulletEnabled val="1"/>
        </dgm:presLayoutVars>
      </dgm:prSet>
      <dgm:spPr/>
    </dgm:pt>
    <dgm:pt modelId="{08980CB7-34EB-4720-B731-13574815B941}" type="pres">
      <dgm:prSet presAssocID="{19974350-7E00-43AD-981E-AD69C4416106}" presName="FourConn_3-4" presStyleLbl="fgAccFollowNode1" presStyleIdx="2" presStyleCnt="3">
        <dgm:presLayoutVars>
          <dgm:bulletEnabled val="1"/>
        </dgm:presLayoutVars>
      </dgm:prSet>
      <dgm:spPr/>
    </dgm:pt>
    <dgm:pt modelId="{85C24CFD-5DBF-499E-B9B1-1D787CCD50BF}" type="pres">
      <dgm:prSet presAssocID="{19974350-7E00-43AD-981E-AD69C4416106}" presName="FourNodes_1_text" presStyleLbl="node1" presStyleIdx="3" presStyleCnt="4">
        <dgm:presLayoutVars>
          <dgm:bulletEnabled val="1"/>
        </dgm:presLayoutVars>
      </dgm:prSet>
      <dgm:spPr/>
    </dgm:pt>
    <dgm:pt modelId="{53A448AD-8984-4E9D-8136-1FAF9B828EC5}" type="pres">
      <dgm:prSet presAssocID="{19974350-7E00-43AD-981E-AD69C4416106}" presName="FourNodes_2_text" presStyleLbl="node1" presStyleIdx="3" presStyleCnt="4">
        <dgm:presLayoutVars>
          <dgm:bulletEnabled val="1"/>
        </dgm:presLayoutVars>
      </dgm:prSet>
      <dgm:spPr/>
    </dgm:pt>
    <dgm:pt modelId="{9707FA91-B4B1-4F18-B9E0-3537D77B33E2}" type="pres">
      <dgm:prSet presAssocID="{19974350-7E00-43AD-981E-AD69C4416106}" presName="FourNodes_3_text" presStyleLbl="node1" presStyleIdx="3" presStyleCnt="4">
        <dgm:presLayoutVars>
          <dgm:bulletEnabled val="1"/>
        </dgm:presLayoutVars>
      </dgm:prSet>
      <dgm:spPr/>
    </dgm:pt>
    <dgm:pt modelId="{550A3EFA-A494-4DCC-85CB-11BEC131A87E}" type="pres">
      <dgm:prSet presAssocID="{19974350-7E00-43AD-981E-AD69C4416106}" presName="FourNodes_4_text" presStyleLbl="node1" presStyleIdx="3" presStyleCnt="4">
        <dgm:presLayoutVars>
          <dgm:bulletEnabled val="1"/>
        </dgm:presLayoutVars>
      </dgm:prSet>
      <dgm:spPr/>
    </dgm:pt>
  </dgm:ptLst>
  <dgm:cxnLst>
    <dgm:cxn modelId="{E9691A01-6713-454B-AE4D-B57EE43E396A}" srcId="{19974350-7E00-43AD-981E-AD69C4416106}" destId="{A10060A5-D0BD-4E9E-A89E-4557D693D73C}" srcOrd="2" destOrd="0" parTransId="{6F55FC10-83E9-4057-9FBA-0194DC785C6C}" sibTransId="{C46BEB77-A5C1-4866-8BA2-7E0C1B54EA74}"/>
    <dgm:cxn modelId="{B2AEE821-D99B-4C7D-A851-5442D897E379}" type="presOf" srcId="{5ABB89F9-395D-42A5-99A2-EDB0018376A3}" destId="{94D4C64D-11BE-4C43-A6F4-3208623AAE8B}" srcOrd="0" destOrd="0" presId="urn:microsoft.com/office/officeart/2005/8/layout/vProcess5"/>
    <dgm:cxn modelId="{A7299329-1365-4BC6-9A31-81028171D4D4}" srcId="{19974350-7E00-43AD-981E-AD69C4416106}" destId="{6857AD7C-9BEE-49B2-B4C8-66A9D0015585}" srcOrd="0" destOrd="0" parTransId="{5A2EDAC6-324C-4B87-AFF7-EA5B18293DBA}" sibTransId="{4C559633-AA55-4EFA-A895-569DDF21F003}"/>
    <dgm:cxn modelId="{D93CFB33-39F3-46D9-B4BB-F3E5513F760D}" type="presOf" srcId="{6857AD7C-9BEE-49B2-B4C8-66A9D0015585}" destId="{85C24CFD-5DBF-499E-B9B1-1D787CCD50BF}" srcOrd="1" destOrd="0" presId="urn:microsoft.com/office/officeart/2005/8/layout/vProcess5"/>
    <dgm:cxn modelId="{83B85B6D-2888-46BE-8D41-04D90D6BA389}" type="presOf" srcId="{6857AD7C-9BEE-49B2-B4C8-66A9D0015585}" destId="{8CF9EEE9-2172-45EE-962A-1B7D11411AD3}" srcOrd="0" destOrd="0" presId="urn:microsoft.com/office/officeart/2005/8/layout/vProcess5"/>
    <dgm:cxn modelId="{CC1A0454-ACEE-43E0-BD9B-363E4128E35B}" type="presOf" srcId="{19974350-7E00-43AD-981E-AD69C4416106}" destId="{7B92E898-880A-484E-A6E2-B01BD4817532}" srcOrd="0" destOrd="0" presId="urn:microsoft.com/office/officeart/2005/8/layout/vProcess5"/>
    <dgm:cxn modelId="{A76B6A80-1DD1-418F-99BA-082C32FFD2EC}" type="presOf" srcId="{0F3C5949-17CD-4AE6-9288-812887F13179}" destId="{672D19D0-111D-4A76-8536-12FA051E9CA6}" srcOrd="0" destOrd="0" presId="urn:microsoft.com/office/officeart/2005/8/layout/vProcess5"/>
    <dgm:cxn modelId="{0736008C-575C-4C43-BA07-935878088BAA}" type="presOf" srcId="{A10060A5-D0BD-4E9E-A89E-4557D693D73C}" destId="{3D16ED9B-F7C1-4476-B343-94F1CC9ED4B3}" srcOrd="0" destOrd="0" presId="urn:microsoft.com/office/officeart/2005/8/layout/vProcess5"/>
    <dgm:cxn modelId="{25B34F8D-B4D9-434F-AA76-CDACDDA64AA9}" type="presOf" srcId="{5ABB89F9-395D-42A5-99A2-EDB0018376A3}" destId="{53A448AD-8984-4E9D-8136-1FAF9B828EC5}" srcOrd="1" destOrd="0" presId="urn:microsoft.com/office/officeart/2005/8/layout/vProcess5"/>
    <dgm:cxn modelId="{1B6CE6AC-5469-4991-9EDF-448C9510CD80}" type="presOf" srcId="{0F3C5949-17CD-4AE6-9288-812887F13179}" destId="{550A3EFA-A494-4DCC-85CB-11BEC131A87E}" srcOrd="1" destOrd="0" presId="urn:microsoft.com/office/officeart/2005/8/layout/vProcess5"/>
    <dgm:cxn modelId="{D6DFD0B7-E1B3-49C0-BAFE-2C8C95A7D979}" srcId="{19974350-7E00-43AD-981E-AD69C4416106}" destId="{0F3C5949-17CD-4AE6-9288-812887F13179}" srcOrd="3" destOrd="0" parTransId="{B54AFCFF-E84F-47AE-9123-F9D8D66EE459}" sibTransId="{F4F91D9E-EB2E-4D47-9426-7DA32F3429AA}"/>
    <dgm:cxn modelId="{1190A3BA-2727-4A68-B9D2-CCCCFE7B5BFF}" srcId="{19974350-7E00-43AD-981E-AD69C4416106}" destId="{5ABB89F9-395D-42A5-99A2-EDB0018376A3}" srcOrd="1" destOrd="0" parTransId="{0409D10E-5C0B-4D05-AE0D-795C82C4C19A}" sibTransId="{9460BC65-2823-4708-AB3D-04F4DADD419A}"/>
    <dgm:cxn modelId="{379FE4C3-7528-4BD0-A977-52996CC78777}" type="presOf" srcId="{A10060A5-D0BD-4E9E-A89E-4557D693D73C}" destId="{9707FA91-B4B1-4F18-B9E0-3537D77B33E2}" srcOrd="1" destOrd="0" presId="urn:microsoft.com/office/officeart/2005/8/layout/vProcess5"/>
    <dgm:cxn modelId="{CFF672D5-8AB0-4972-A6C4-30F9AE5B503E}" type="presOf" srcId="{4C559633-AA55-4EFA-A895-569DDF21F003}" destId="{962B65AA-0615-40D1-91CF-CC31A0CC8D74}" srcOrd="0" destOrd="0" presId="urn:microsoft.com/office/officeart/2005/8/layout/vProcess5"/>
    <dgm:cxn modelId="{B5F854E6-B29D-4BF1-BE0A-F2CDAFD2DAF9}" type="presOf" srcId="{9460BC65-2823-4708-AB3D-04F4DADD419A}" destId="{077BF22D-7D32-4E4E-9F8A-6D4CA17FA014}" srcOrd="0" destOrd="0" presId="urn:microsoft.com/office/officeart/2005/8/layout/vProcess5"/>
    <dgm:cxn modelId="{B61946E8-93A6-470F-AEF4-A1314085ED2A}" type="presOf" srcId="{C46BEB77-A5C1-4866-8BA2-7E0C1B54EA74}" destId="{08980CB7-34EB-4720-B731-13574815B941}" srcOrd="0" destOrd="0" presId="urn:microsoft.com/office/officeart/2005/8/layout/vProcess5"/>
    <dgm:cxn modelId="{6B518A24-D65A-4DA5-AF8C-4E8000D0F3D6}" type="presParOf" srcId="{7B92E898-880A-484E-A6E2-B01BD4817532}" destId="{0714F5F6-6F73-4B1B-A459-F86668CB42A4}" srcOrd="0" destOrd="0" presId="urn:microsoft.com/office/officeart/2005/8/layout/vProcess5"/>
    <dgm:cxn modelId="{66EEC354-75BD-49F9-B05A-07CDCD710FD3}" type="presParOf" srcId="{7B92E898-880A-484E-A6E2-B01BD4817532}" destId="{8CF9EEE9-2172-45EE-962A-1B7D11411AD3}" srcOrd="1" destOrd="0" presId="urn:microsoft.com/office/officeart/2005/8/layout/vProcess5"/>
    <dgm:cxn modelId="{00776F71-949F-4F28-8DE4-716D8B30E780}" type="presParOf" srcId="{7B92E898-880A-484E-A6E2-B01BD4817532}" destId="{94D4C64D-11BE-4C43-A6F4-3208623AAE8B}" srcOrd="2" destOrd="0" presId="urn:microsoft.com/office/officeart/2005/8/layout/vProcess5"/>
    <dgm:cxn modelId="{516AC8DA-F9D5-4B72-911F-E5CA66F7D29E}" type="presParOf" srcId="{7B92E898-880A-484E-A6E2-B01BD4817532}" destId="{3D16ED9B-F7C1-4476-B343-94F1CC9ED4B3}" srcOrd="3" destOrd="0" presId="urn:microsoft.com/office/officeart/2005/8/layout/vProcess5"/>
    <dgm:cxn modelId="{0A9D0D6F-5C59-4DD3-A854-6E3FB545D337}" type="presParOf" srcId="{7B92E898-880A-484E-A6E2-B01BD4817532}" destId="{672D19D0-111D-4A76-8536-12FA051E9CA6}" srcOrd="4" destOrd="0" presId="urn:microsoft.com/office/officeart/2005/8/layout/vProcess5"/>
    <dgm:cxn modelId="{915CC527-D46A-48DE-8EF9-9321F021693F}" type="presParOf" srcId="{7B92E898-880A-484E-A6E2-B01BD4817532}" destId="{962B65AA-0615-40D1-91CF-CC31A0CC8D74}" srcOrd="5" destOrd="0" presId="urn:microsoft.com/office/officeart/2005/8/layout/vProcess5"/>
    <dgm:cxn modelId="{EF4033DC-0BB4-40B6-82A8-8DBBEC747733}" type="presParOf" srcId="{7B92E898-880A-484E-A6E2-B01BD4817532}" destId="{077BF22D-7D32-4E4E-9F8A-6D4CA17FA014}" srcOrd="6" destOrd="0" presId="urn:microsoft.com/office/officeart/2005/8/layout/vProcess5"/>
    <dgm:cxn modelId="{27A313DC-A052-4A77-98EA-4F2F9D188E67}" type="presParOf" srcId="{7B92E898-880A-484E-A6E2-B01BD4817532}" destId="{08980CB7-34EB-4720-B731-13574815B941}" srcOrd="7" destOrd="0" presId="urn:microsoft.com/office/officeart/2005/8/layout/vProcess5"/>
    <dgm:cxn modelId="{4BB8960C-0A7D-4E65-8552-AD65BEC4253A}" type="presParOf" srcId="{7B92E898-880A-484E-A6E2-B01BD4817532}" destId="{85C24CFD-5DBF-499E-B9B1-1D787CCD50BF}" srcOrd="8" destOrd="0" presId="urn:microsoft.com/office/officeart/2005/8/layout/vProcess5"/>
    <dgm:cxn modelId="{42C994C3-E87C-4CE6-B1E2-C06FA2F2E415}" type="presParOf" srcId="{7B92E898-880A-484E-A6E2-B01BD4817532}" destId="{53A448AD-8984-4E9D-8136-1FAF9B828EC5}" srcOrd="9" destOrd="0" presId="urn:microsoft.com/office/officeart/2005/8/layout/vProcess5"/>
    <dgm:cxn modelId="{5B838BC8-ADBF-4829-8837-6395C626B0C7}" type="presParOf" srcId="{7B92E898-880A-484E-A6E2-B01BD4817532}" destId="{9707FA91-B4B1-4F18-B9E0-3537D77B33E2}" srcOrd="10" destOrd="0" presId="urn:microsoft.com/office/officeart/2005/8/layout/vProcess5"/>
    <dgm:cxn modelId="{82E07785-7A52-4326-BAAF-AB5A14141ABE}" type="presParOf" srcId="{7B92E898-880A-484E-A6E2-B01BD4817532}" destId="{550A3EFA-A494-4DCC-85CB-11BEC131A87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9EEE9-2172-45EE-962A-1B7D11411AD3}">
      <dsp:nvSpPr>
        <dsp:cNvPr id="0" name=""/>
        <dsp:cNvSpPr/>
      </dsp:nvSpPr>
      <dsp:spPr>
        <a:xfrm>
          <a:off x="0" y="0"/>
          <a:ext cx="4145280" cy="9572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sv-SE" sz="4100" kern="1200" dirty="0"/>
            <a:t>Ekosystem</a:t>
          </a:r>
        </a:p>
      </dsp:txBody>
      <dsp:txXfrm>
        <a:off x="28038" y="28038"/>
        <a:ext cx="3031393" cy="901218"/>
      </dsp:txXfrm>
    </dsp:sp>
    <dsp:sp modelId="{94D4C64D-11BE-4C43-A6F4-3208623AAE8B}">
      <dsp:nvSpPr>
        <dsp:cNvPr id="0" name=""/>
        <dsp:cNvSpPr/>
      </dsp:nvSpPr>
      <dsp:spPr>
        <a:xfrm>
          <a:off x="347167" y="1131347"/>
          <a:ext cx="4145280" cy="9572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sv-SE" sz="4100" kern="1200" dirty="0"/>
            <a:t>Samhällen </a:t>
          </a:r>
        </a:p>
      </dsp:txBody>
      <dsp:txXfrm>
        <a:off x="375205" y="1159385"/>
        <a:ext cx="3119795" cy="901218"/>
      </dsp:txXfrm>
    </dsp:sp>
    <dsp:sp modelId="{3D16ED9B-F7C1-4476-B343-94F1CC9ED4B3}">
      <dsp:nvSpPr>
        <dsp:cNvPr id="0" name=""/>
        <dsp:cNvSpPr/>
      </dsp:nvSpPr>
      <dsp:spPr>
        <a:xfrm>
          <a:off x="689152" y="2262695"/>
          <a:ext cx="4145280" cy="9572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sv-SE" sz="4100" kern="1200" dirty="0"/>
            <a:t>Population </a:t>
          </a:r>
        </a:p>
      </dsp:txBody>
      <dsp:txXfrm>
        <a:off x="717190" y="2290733"/>
        <a:ext cx="3124977" cy="901218"/>
      </dsp:txXfrm>
    </dsp:sp>
    <dsp:sp modelId="{672D19D0-111D-4A76-8536-12FA051E9CA6}">
      <dsp:nvSpPr>
        <dsp:cNvPr id="0" name=""/>
        <dsp:cNvSpPr/>
      </dsp:nvSpPr>
      <dsp:spPr>
        <a:xfrm>
          <a:off x="1036319" y="3394043"/>
          <a:ext cx="4145280" cy="9572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sv-SE" sz="4100" kern="1200" dirty="0"/>
            <a:t>Individer </a:t>
          </a:r>
        </a:p>
      </dsp:txBody>
      <dsp:txXfrm>
        <a:off x="1064357" y="3422081"/>
        <a:ext cx="3119795" cy="901218"/>
      </dsp:txXfrm>
    </dsp:sp>
    <dsp:sp modelId="{962B65AA-0615-40D1-91CF-CC31A0CC8D74}">
      <dsp:nvSpPr>
        <dsp:cNvPr id="0" name=""/>
        <dsp:cNvSpPr/>
      </dsp:nvSpPr>
      <dsp:spPr>
        <a:xfrm>
          <a:off x="352303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sv-SE" sz="2800" kern="1200"/>
        </a:p>
      </dsp:txBody>
      <dsp:txXfrm>
        <a:off x="3663042" y="733200"/>
        <a:ext cx="342233" cy="468236"/>
      </dsp:txXfrm>
    </dsp:sp>
    <dsp:sp modelId="{077BF22D-7D32-4E4E-9F8A-6D4CA17FA014}">
      <dsp:nvSpPr>
        <dsp:cNvPr id="0" name=""/>
        <dsp:cNvSpPr/>
      </dsp:nvSpPr>
      <dsp:spPr>
        <a:xfrm>
          <a:off x="3870205"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sv-SE" sz="2800" kern="1200"/>
        </a:p>
      </dsp:txBody>
      <dsp:txXfrm>
        <a:off x="4010209" y="1864548"/>
        <a:ext cx="342233" cy="468236"/>
      </dsp:txXfrm>
    </dsp:sp>
    <dsp:sp modelId="{08980CB7-34EB-4720-B731-13574815B941}">
      <dsp:nvSpPr>
        <dsp:cNvPr id="0" name=""/>
        <dsp:cNvSpPr/>
      </dsp:nvSpPr>
      <dsp:spPr>
        <a:xfrm>
          <a:off x="4212191"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sv-SE" sz="2800" kern="1200"/>
        </a:p>
      </dsp:txBody>
      <dsp:txXfrm>
        <a:off x="4352195"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5A56B-8674-4754-A326-63CE14EFD57D}" type="datetimeFigureOut">
              <a:rPr lang="sv-SE" smtClean="0"/>
              <a:t>2025-01-07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8F37C-75F3-42F6-AFBA-FDDED917C910}" type="slidenum">
              <a:rPr lang="sv-SE" smtClean="0"/>
              <a:t>‹#›</a:t>
            </a:fld>
            <a:endParaRPr lang="sv-SE"/>
          </a:p>
        </p:txBody>
      </p:sp>
    </p:spTree>
    <p:extLst>
      <p:ext uri="{BB962C8B-B14F-4D97-AF65-F5344CB8AC3E}">
        <p14:creationId xmlns:p14="http://schemas.microsoft.com/office/powerpoint/2010/main" val="390280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78F37C-75F3-42F6-AFBA-FDDED917C910}" type="slidenum">
              <a:rPr lang="sv-SE" smtClean="0"/>
              <a:t>6</a:t>
            </a:fld>
            <a:endParaRPr lang="sv-SE"/>
          </a:p>
        </p:txBody>
      </p:sp>
    </p:spTree>
    <p:extLst>
      <p:ext uri="{BB962C8B-B14F-4D97-AF65-F5344CB8AC3E}">
        <p14:creationId xmlns:p14="http://schemas.microsoft.com/office/powerpoint/2010/main" val="39085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Blåmusslor som växer i Östersjön är mycket mindre än de från västkusten eftersom salthalten är mycket lägre i Östersjön. </a:t>
            </a:r>
          </a:p>
        </p:txBody>
      </p:sp>
      <p:sp>
        <p:nvSpPr>
          <p:cNvPr id="4" name="Platshållare för bildnummer 3"/>
          <p:cNvSpPr>
            <a:spLocks noGrp="1"/>
          </p:cNvSpPr>
          <p:nvPr>
            <p:ph type="sldNum" sz="quarter" idx="5"/>
          </p:nvPr>
        </p:nvSpPr>
        <p:spPr/>
        <p:txBody>
          <a:bodyPr/>
          <a:lstStyle/>
          <a:p>
            <a:fld id="{5478F37C-75F3-42F6-AFBA-FDDED917C910}" type="slidenum">
              <a:rPr lang="sv-SE" smtClean="0"/>
              <a:t>8</a:t>
            </a:fld>
            <a:endParaRPr lang="sv-SE"/>
          </a:p>
        </p:txBody>
      </p:sp>
    </p:spTree>
    <p:extLst>
      <p:ext uri="{BB962C8B-B14F-4D97-AF65-F5344CB8AC3E}">
        <p14:creationId xmlns:p14="http://schemas.microsoft.com/office/powerpoint/2010/main" val="412894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Biome</a:t>
            </a:r>
            <a:r>
              <a:rPr lang="sv-SE" dirty="0"/>
              <a:t> = ett samhälle som har blivit tack vare specifika abiotiska faktorer – är inte begränsad av kontinent </a:t>
            </a:r>
          </a:p>
          <a:p>
            <a:endParaRPr lang="sv-SE" dirty="0"/>
          </a:p>
          <a:p>
            <a:r>
              <a:rPr lang="sv-SE" dirty="0">
                <a:effectLst/>
                <a:latin typeface="Mercury SSm A"/>
              </a:rPr>
              <a:t>I biosfären upprätthålls liv genom kretslopp av materia och ett flöde av energi från solen. De kemiska grundstenarna är framför allt kol, väte, kväve, syre, fosfor och svavel. Atomer av dessa grundämnen sammanfogas till biomolekyler vilka bygger upp levande celler: proteiner, kolhydrater, lipider och nukleinsyror. Vatten är förutsättningen för allt levande. Kolets, syrets, kvävets, svavlets, fosforns och vattnets kretslopp är centrala processer för livet på jorden. Förutom tillgången till dessa grundämnen sätter temperatur, fuktighet, pH, salinitet samt atmosfäriskt och hydrostatiskt tryck gränser för de levande organismerna.</a:t>
            </a:r>
          </a:p>
          <a:p>
            <a:br>
              <a:rPr lang="sv-SE" b="0" i="0" dirty="0">
                <a:solidFill>
                  <a:srgbClr val="333333"/>
                </a:solidFill>
                <a:effectLst/>
                <a:latin typeface="Gotham Narrow SSm A"/>
              </a:rPr>
            </a:br>
            <a:endParaRPr lang="sv-SE" dirty="0"/>
          </a:p>
        </p:txBody>
      </p:sp>
      <p:sp>
        <p:nvSpPr>
          <p:cNvPr id="4" name="Platshållare för bildnummer 3"/>
          <p:cNvSpPr>
            <a:spLocks noGrp="1"/>
          </p:cNvSpPr>
          <p:nvPr>
            <p:ph type="sldNum" sz="quarter" idx="5"/>
          </p:nvPr>
        </p:nvSpPr>
        <p:spPr/>
        <p:txBody>
          <a:bodyPr/>
          <a:lstStyle/>
          <a:p>
            <a:fld id="{4339A207-7F64-4D63-B93E-5C91497C5949}" type="slidenum">
              <a:rPr lang="sv-SE" smtClean="0"/>
              <a:t>9</a:t>
            </a:fld>
            <a:endParaRPr lang="sv-SE"/>
          </a:p>
        </p:txBody>
      </p:sp>
    </p:spTree>
    <p:extLst>
      <p:ext uri="{BB962C8B-B14F-4D97-AF65-F5344CB8AC3E}">
        <p14:creationId xmlns:p14="http://schemas.microsoft.com/office/powerpoint/2010/main" val="2089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Allt hänger ihop! </a:t>
            </a:r>
          </a:p>
          <a:p>
            <a:endParaRPr lang="sv-SE" dirty="0"/>
          </a:p>
          <a:p>
            <a:r>
              <a:rPr lang="sv-SE" dirty="0"/>
              <a:t>Vart kommer energi ifrån? – solen!</a:t>
            </a:r>
          </a:p>
        </p:txBody>
      </p:sp>
      <p:sp>
        <p:nvSpPr>
          <p:cNvPr id="4" name="Platshållare för bildnummer 3"/>
          <p:cNvSpPr>
            <a:spLocks noGrp="1"/>
          </p:cNvSpPr>
          <p:nvPr>
            <p:ph type="sldNum" sz="quarter" idx="5"/>
          </p:nvPr>
        </p:nvSpPr>
        <p:spPr/>
        <p:txBody>
          <a:bodyPr/>
          <a:lstStyle/>
          <a:p>
            <a:fld id="{4339A207-7F64-4D63-B93E-5C91497C5949}" type="slidenum">
              <a:rPr lang="sv-SE" smtClean="0"/>
              <a:t>10</a:t>
            </a:fld>
            <a:endParaRPr lang="sv-SE"/>
          </a:p>
        </p:txBody>
      </p:sp>
    </p:spTree>
    <p:extLst>
      <p:ext uri="{BB962C8B-B14F-4D97-AF65-F5344CB8AC3E}">
        <p14:creationId xmlns:p14="http://schemas.microsoft.com/office/powerpoint/2010/main" val="3882718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Cellandning frigörs energi som var sparats i glukos kemiska bindningar </a:t>
            </a:r>
          </a:p>
        </p:txBody>
      </p:sp>
      <p:sp>
        <p:nvSpPr>
          <p:cNvPr id="4" name="Platshållare för bildnummer 3"/>
          <p:cNvSpPr>
            <a:spLocks noGrp="1"/>
          </p:cNvSpPr>
          <p:nvPr>
            <p:ph type="sldNum" sz="quarter" idx="5"/>
          </p:nvPr>
        </p:nvSpPr>
        <p:spPr/>
        <p:txBody>
          <a:bodyPr/>
          <a:lstStyle/>
          <a:p>
            <a:fld id="{4339A207-7F64-4D63-B93E-5C91497C5949}" type="slidenum">
              <a:rPr lang="sv-SE" smtClean="0"/>
              <a:t>11</a:t>
            </a:fld>
            <a:endParaRPr lang="sv-SE"/>
          </a:p>
        </p:txBody>
      </p:sp>
    </p:spTree>
    <p:extLst>
      <p:ext uri="{BB962C8B-B14F-4D97-AF65-F5344CB8AC3E}">
        <p14:creationId xmlns:p14="http://schemas.microsoft.com/office/powerpoint/2010/main" val="1147522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1:a handkonsument också kallas för herbivor </a:t>
            </a:r>
          </a:p>
          <a:p>
            <a:r>
              <a:rPr lang="sv-SE" dirty="0"/>
              <a:t>2:a, 3:e, osv handkonsument kallas för karnivor </a:t>
            </a:r>
          </a:p>
          <a:p>
            <a:r>
              <a:rPr lang="sv-SE" dirty="0"/>
              <a:t>Allätare – omnivor </a:t>
            </a:r>
          </a:p>
          <a:p>
            <a:endParaRPr lang="sv-SE" dirty="0"/>
          </a:p>
          <a:p>
            <a:r>
              <a:rPr lang="sv-SE" dirty="0"/>
              <a:t>Det är någonting som saknas – nedbrytare! Inte en del av kedjan men återvinnas kemiska byggstenar </a:t>
            </a:r>
          </a:p>
          <a:p>
            <a:endParaRPr lang="sv-SE" dirty="0"/>
          </a:p>
        </p:txBody>
      </p:sp>
      <p:sp>
        <p:nvSpPr>
          <p:cNvPr id="4" name="Platshållare för bildnummer 3"/>
          <p:cNvSpPr>
            <a:spLocks noGrp="1"/>
          </p:cNvSpPr>
          <p:nvPr>
            <p:ph type="sldNum" sz="quarter" idx="5"/>
          </p:nvPr>
        </p:nvSpPr>
        <p:spPr/>
        <p:txBody>
          <a:bodyPr/>
          <a:lstStyle/>
          <a:p>
            <a:fld id="{4339A207-7F64-4D63-B93E-5C91497C5949}" type="slidenum">
              <a:rPr lang="sv-SE" smtClean="0"/>
              <a:t>12</a:t>
            </a:fld>
            <a:endParaRPr lang="sv-SE"/>
          </a:p>
        </p:txBody>
      </p:sp>
    </p:spTree>
    <p:extLst>
      <p:ext uri="{BB962C8B-B14F-4D97-AF65-F5344CB8AC3E}">
        <p14:creationId xmlns:p14="http://schemas.microsoft.com/office/powerpoint/2010/main" val="110004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Nämna närsalter igen </a:t>
            </a:r>
          </a:p>
          <a:p>
            <a:endParaRPr lang="sv-SE" dirty="0"/>
          </a:p>
          <a:p>
            <a:r>
              <a:rPr lang="sv-SE" dirty="0"/>
              <a:t>Vad saknas i bilden? Var ska den gå? Hur ser pilarna ut till det? </a:t>
            </a:r>
          </a:p>
        </p:txBody>
      </p:sp>
      <p:sp>
        <p:nvSpPr>
          <p:cNvPr id="4" name="Platshållare för bildnummer 3"/>
          <p:cNvSpPr>
            <a:spLocks noGrp="1"/>
          </p:cNvSpPr>
          <p:nvPr>
            <p:ph type="sldNum" sz="quarter" idx="5"/>
          </p:nvPr>
        </p:nvSpPr>
        <p:spPr/>
        <p:txBody>
          <a:bodyPr/>
          <a:lstStyle/>
          <a:p>
            <a:fld id="{4339A207-7F64-4D63-B93E-5C91497C5949}" type="slidenum">
              <a:rPr lang="sv-SE" smtClean="0"/>
              <a:t>13</a:t>
            </a:fld>
            <a:endParaRPr lang="sv-SE"/>
          </a:p>
        </p:txBody>
      </p:sp>
    </p:spTree>
    <p:extLst>
      <p:ext uri="{BB962C8B-B14F-4D97-AF65-F5344CB8AC3E}">
        <p14:creationId xmlns:p14="http://schemas.microsoft.com/office/powerpoint/2010/main" val="363583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Begrepp: </a:t>
            </a:r>
          </a:p>
          <a:p>
            <a:r>
              <a:rPr lang="sv-SE" dirty="0"/>
              <a:t>Trofinivå</a:t>
            </a:r>
          </a:p>
          <a:p>
            <a:r>
              <a:rPr lang="sv-SE" dirty="0"/>
              <a:t>Producent och konsument </a:t>
            </a:r>
          </a:p>
          <a:p>
            <a:r>
              <a:rPr lang="sv-SE" dirty="0"/>
              <a:t>Energiflöde (10% går vidare) </a:t>
            </a:r>
          </a:p>
          <a:p>
            <a:endParaRPr lang="sv-SE" dirty="0"/>
          </a:p>
          <a:p>
            <a:r>
              <a:rPr lang="sv-SE" dirty="0"/>
              <a:t>Första trofinivå väger 10x så mycket som den andra, osv. </a:t>
            </a:r>
          </a:p>
        </p:txBody>
      </p:sp>
      <p:sp>
        <p:nvSpPr>
          <p:cNvPr id="4" name="Platshållare för bildnummer 3"/>
          <p:cNvSpPr>
            <a:spLocks noGrp="1"/>
          </p:cNvSpPr>
          <p:nvPr>
            <p:ph type="sldNum" sz="quarter" idx="5"/>
          </p:nvPr>
        </p:nvSpPr>
        <p:spPr/>
        <p:txBody>
          <a:bodyPr/>
          <a:lstStyle/>
          <a:p>
            <a:fld id="{4339A207-7F64-4D63-B93E-5C91497C5949}" type="slidenum">
              <a:rPr lang="sv-SE" smtClean="0"/>
              <a:t>15</a:t>
            </a:fld>
            <a:endParaRPr lang="sv-SE"/>
          </a:p>
        </p:txBody>
      </p:sp>
    </p:spTree>
    <p:extLst>
      <p:ext uri="{BB962C8B-B14F-4D97-AF65-F5344CB8AC3E}">
        <p14:creationId xmlns:p14="http://schemas.microsoft.com/office/powerpoint/2010/main" val="424323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322B67-EA52-7162-6AF8-333AB0E897D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241B0C0-02C2-D909-9BEE-5433B14A93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3172EB9-0DA5-F32E-C1F4-7C88BC33402A}"/>
              </a:ext>
            </a:extLst>
          </p:cNvPr>
          <p:cNvSpPr>
            <a:spLocks noGrp="1"/>
          </p:cNvSpPr>
          <p:nvPr>
            <p:ph type="dt" sz="half" idx="10"/>
          </p:nvPr>
        </p:nvSpPr>
        <p:spPr/>
        <p:txBody>
          <a:bodyPr/>
          <a:lstStyle/>
          <a:p>
            <a:fld id="{1BFBAED0-901C-43A2-B633-8DF0C627FA91}" type="datetimeFigureOut">
              <a:rPr lang="sv-SE" smtClean="0"/>
              <a:t>2025-01-07</a:t>
            </a:fld>
            <a:endParaRPr lang="sv-SE"/>
          </a:p>
        </p:txBody>
      </p:sp>
      <p:sp>
        <p:nvSpPr>
          <p:cNvPr id="5" name="Platshållare för sidfot 4">
            <a:extLst>
              <a:ext uri="{FF2B5EF4-FFF2-40B4-BE49-F238E27FC236}">
                <a16:creationId xmlns:a16="http://schemas.microsoft.com/office/drawing/2014/main" id="{1E279C8B-9F23-B165-FA1E-87C26089EEB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6319263-E6D3-7534-7374-649A4E83CBFC}"/>
              </a:ext>
            </a:extLst>
          </p:cNvPr>
          <p:cNvSpPr>
            <a:spLocks noGrp="1"/>
          </p:cNvSpPr>
          <p:nvPr>
            <p:ph type="sldNum" sz="quarter" idx="12"/>
          </p:nvPr>
        </p:nvSpPr>
        <p:spPr/>
        <p:txBody>
          <a:bodyPr/>
          <a:lstStyle/>
          <a:p>
            <a:fld id="{23D78E5F-E7DA-4D36-8386-5D520B88D724}" type="slidenum">
              <a:rPr lang="sv-SE" smtClean="0"/>
              <a:t>‹#›</a:t>
            </a:fld>
            <a:endParaRPr lang="sv-SE"/>
          </a:p>
        </p:txBody>
      </p:sp>
    </p:spTree>
    <p:extLst>
      <p:ext uri="{BB962C8B-B14F-4D97-AF65-F5344CB8AC3E}">
        <p14:creationId xmlns:p14="http://schemas.microsoft.com/office/powerpoint/2010/main" val="3530820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0A27B1-9506-D4CD-8266-16EAB6F825C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3A02C3A-CB97-5A00-A7B8-E710F2390D2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53D808D-6702-4213-F102-20AE8C0EE670}"/>
              </a:ext>
            </a:extLst>
          </p:cNvPr>
          <p:cNvSpPr>
            <a:spLocks noGrp="1"/>
          </p:cNvSpPr>
          <p:nvPr>
            <p:ph type="dt" sz="half" idx="10"/>
          </p:nvPr>
        </p:nvSpPr>
        <p:spPr/>
        <p:txBody>
          <a:bodyPr/>
          <a:lstStyle/>
          <a:p>
            <a:fld id="{1BFBAED0-901C-43A2-B633-8DF0C627FA91}" type="datetimeFigureOut">
              <a:rPr lang="sv-SE" smtClean="0"/>
              <a:t>2025-01-07</a:t>
            </a:fld>
            <a:endParaRPr lang="sv-SE"/>
          </a:p>
        </p:txBody>
      </p:sp>
      <p:sp>
        <p:nvSpPr>
          <p:cNvPr id="5" name="Platshållare för sidfot 4">
            <a:extLst>
              <a:ext uri="{FF2B5EF4-FFF2-40B4-BE49-F238E27FC236}">
                <a16:creationId xmlns:a16="http://schemas.microsoft.com/office/drawing/2014/main" id="{0F4EA78E-3B6A-F269-FBB2-A82D75B7FD2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8EFEAD4-ED0E-65CF-DC50-0981EB8FAD81}"/>
              </a:ext>
            </a:extLst>
          </p:cNvPr>
          <p:cNvSpPr>
            <a:spLocks noGrp="1"/>
          </p:cNvSpPr>
          <p:nvPr>
            <p:ph type="sldNum" sz="quarter" idx="12"/>
          </p:nvPr>
        </p:nvSpPr>
        <p:spPr/>
        <p:txBody>
          <a:bodyPr/>
          <a:lstStyle/>
          <a:p>
            <a:fld id="{23D78E5F-E7DA-4D36-8386-5D520B88D724}" type="slidenum">
              <a:rPr lang="sv-SE" smtClean="0"/>
              <a:t>‹#›</a:t>
            </a:fld>
            <a:endParaRPr lang="sv-SE"/>
          </a:p>
        </p:txBody>
      </p:sp>
    </p:spTree>
    <p:extLst>
      <p:ext uri="{BB962C8B-B14F-4D97-AF65-F5344CB8AC3E}">
        <p14:creationId xmlns:p14="http://schemas.microsoft.com/office/powerpoint/2010/main" val="186271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A2CEA83-2D2D-25E8-0D6E-A8ACB787E67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5123206-6563-11CD-5C11-E4E03DEF9F1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A80F4E-95CD-B882-A873-A51E18D29501}"/>
              </a:ext>
            </a:extLst>
          </p:cNvPr>
          <p:cNvSpPr>
            <a:spLocks noGrp="1"/>
          </p:cNvSpPr>
          <p:nvPr>
            <p:ph type="dt" sz="half" idx="10"/>
          </p:nvPr>
        </p:nvSpPr>
        <p:spPr/>
        <p:txBody>
          <a:bodyPr/>
          <a:lstStyle/>
          <a:p>
            <a:fld id="{1BFBAED0-901C-43A2-B633-8DF0C627FA91}" type="datetimeFigureOut">
              <a:rPr lang="sv-SE" smtClean="0"/>
              <a:t>2025-01-07</a:t>
            </a:fld>
            <a:endParaRPr lang="sv-SE"/>
          </a:p>
        </p:txBody>
      </p:sp>
      <p:sp>
        <p:nvSpPr>
          <p:cNvPr id="5" name="Platshållare för sidfot 4">
            <a:extLst>
              <a:ext uri="{FF2B5EF4-FFF2-40B4-BE49-F238E27FC236}">
                <a16:creationId xmlns:a16="http://schemas.microsoft.com/office/drawing/2014/main" id="{7DB55F0F-D69A-53DE-41C4-B4DBE3E128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6245FC-9C78-F70F-FC14-793BDD196A66}"/>
              </a:ext>
            </a:extLst>
          </p:cNvPr>
          <p:cNvSpPr>
            <a:spLocks noGrp="1"/>
          </p:cNvSpPr>
          <p:nvPr>
            <p:ph type="sldNum" sz="quarter" idx="12"/>
          </p:nvPr>
        </p:nvSpPr>
        <p:spPr/>
        <p:txBody>
          <a:bodyPr/>
          <a:lstStyle/>
          <a:p>
            <a:fld id="{23D78E5F-E7DA-4D36-8386-5D520B88D724}" type="slidenum">
              <a:rPr lang="sv-SE" smtClean="0"/>
              <a:t>‹#›</a:t>
            </a:fld>
            <a:endParaRPr lang="sv-SE"/>
          </a:p>
        </p:txBody>
      </p:sp>
    </p:spTree>
    <p:extLst>
      <p:ext uri="{BB962C8B-B14F-4D97-AF65-F5344CB8AC3E}">
        <p14:creationId xmlns:p14="http://schemas.microsoft.com/office/powerpoint/2010/main" val="202121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FF991F-754D-ED2C-1FE0-CC72295CED0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20A2700-9B6E-4004-8E1E-5A0DB1232D4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5A846AD-B8A4-3EE4-B5CD-56A6BA49837C}"/>
              </a:ext>
            </a:extLst>
          </p:cNvPr>
          <p:cNvSpPr>
            <a:spLocks noGrp="1"/>
          </p:cNvSpPr>
          <p:nvPr>
            <p:ph type="dt" sz="half" idx="10"/>
          </p:nvPr>
        </p:nvSpPr>
        <p:spPr/>
        <p:txBody>
          <a:bodyPr/>
          <a:lstStyle/>
          <a:p>
            <a:fld id="{1BFBAED0-901C-43A2-B633-8DF0C627FA91}" type="datetimeFigureOut">
              <a:rPr lang="sv-SE" smtClean="0"/>
              <a:t>2025-01-07</a:t>
            </a:fld>
            <a:endParaRPr lang="sv-SE"/>
          </a:p>
        </p:txBody>
      </p:sp>
      <p:sp>
        <p:nvSpPr>
          <p:cNvPr id="5" name="Platshållare för sidfot 4">
            <a:extLst>
              <a:ext uri="{FF2B5EF4-FFF2-40B4-BE49-F238E27FC236}">
                <a16:creationId xmlns:a16="http://schemas.microsoft.com/office/drawing/2014/main" id="{312C5332-AABA-43A1-59A3-9F752501CDC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5141FC4-BBAC-96D7-03BB-ACD0CDFBE71C}"/>
              </a:ext>
            </a:extLst>
          </p:cNvPr>
          <p:cNvSpPr>
            <a:spLocks noGrp="1"/>
          </p:cNvSpPr>
          <p:nvPr>
            <p:ph type="sldNum" sz="quarter" idx="12"/>
          </p:nvPr>
        </p:nvSpPr>
        <p:spPr/>
        <p:txBody>
          <a:bodyPr/>
          <a:lstStyle/>
          <a:p>
            <a:fld id="{23D78E5F-E7DA-4D36-8386-5D520B88D724}" type="slidenum">
              <a:rPr lang="sv-SE" smtClean="0"/>
              <a:t>‹#›</a:t>
            </a:fld>
            <a:endParaRPr lang="sv-SE"/>
          </a:p>
        </p:txBody>
      </p:sp>
    </p:spTree>
    <p:extLst>
      <p:ext uri="{BB962C8B-B14F-4D97-AF65-F5344CB8AC3E}">
        <p14:creationId xmlns:p14="http://schemas.microsoft.com/office/powerpoint/2010/main" val="304736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73E381-AA14-E3AD-A694-CD8B717CB77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2F5802F-C685-DC07-0FFB-A69A6EB4DE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C1801C1-AE81-4B59-70B4-A8AE71E71127}"/>
              </a:ext>
            </a:extLst>
          </p:cNvPr>
          <p:cNvSpPr>
            <a:spLocks noGrp="1"/>
          </p:cNvSpPr>
          <p:nvPr>
            <p:ph type="dt" sz="half" idx="10"/>
          </p:nvPr>
        </p:nvSpPr>
        <p:spPr/>
        <p:txBody>
          <a:bodyPr/>
          <a:lstStyle/>
          <a:p>
            <a:fld id="{1BFBAED0-901C-43A2-B633-8DF0C627FA91}" type="datetimeFigureOut">
              <a:rPr lang="sv-SE" smtClean="0"/>
              <a:t>2025-01-07</a:t>
            </a:fld>
            <a:endParaRPr lang="sv-SE"/>
          </a:p>
        </p:txBody>
      </p:sp>
      <p:sp>
        <p:nvSpPr>
          <p:cNvPr id="5" name="Platshållare för sidfot 4">
            <a:extLst>
              <a:ext uri="{FF2B5EF4-FFF2-40B4-BE49-F238E27FC236}">
                <a16:creationId xmlns:a16="http://schemas.microsoft.com/office/drawing/2014/main" id="{2AD7D96F-1452-53C1-07F8-A5C6C2E6A2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C092200-065E-BFF3-4670-8DA86EBC6867}"/>
              </a:ext>
            </a:extLst>
          </p:cNvPr>
          <p:cNvSpPr>
            <a:spLocks noGrp="1"/>
          </p:cNvSpPr>
          <p:nvPr>
            <p:ph type="sldNum" sz="quarter" idx="12"/>
          </p:nvPr>
        </p:nvSpPr>
        <p:spPr/>
        <p:txBody>
          <a:bodyPr/>
          <a:lstStyle/>
          <a:p>
            <a:fld id="{23D78E5F-E7DA-4D36-8386-5D520B88D724}" type="slidenum">
              <a:rPr lang="sv-SE" smtClean="0"/>
              <a:t>‹#›</a:t>
            </a:fld>
            <a:endParaRPr lang="sv-SE"/>
          </a:p>
        </p:txBody>
      </p:sp>
    </p:spTree>
    <p:extLst>
      <p:ext uri="{BB962C8B-B14F-4D97-AF65-F5344CB8AC3E}">
        <p14:creationId xmlns:p14="http://schemas.microsoft.com/office/powerpoint/2010/main" val="18420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3FBD7-43CA-8053-7CD3-6158DDAB045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F5D9C39-4C2C-1722-37B9-8987C8ECA3D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349FFA2-0321-DA25-7FF3-724FF82D311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7B05B65-1864-171F-EA86-FC1DDD90FE9D}"/>
              </a:ext>
            </a:extLst>
          </p:cNvPr>
          <p:cNvSpPr>
            <a:spLocks noGrp="1"/>
          </p:cNvSpPr>
          <p:nvPr>
            <p:ph type="dt" sz="half" idx="10"/>
          </p:nvPr>
        </p:nvSpPr>
        <p:spPr/>
        <p:txBody>
          <a:bodyPr/>
          <a:lstStyle/>
          <a:p>
            <a:fld id="{1BFBAED0-901C-43A2-B633-8DF0C627FA91}" type="datetimeFigureOut">
              <a:rPr lang="sv-SE" smtClean="0"/>
              <a:t>2025-01-07</a:t>
            </a:fld>
            <a:endParaRPr lang="sv-SE"/>
          </a:p>
        </p:txBody>
      </p:sp>
      <p:sp>
        <p:nvSpPr>
          <p:cNvPr id="6" name="Platshållare för sidfot 5">
            <a:extLst>
              <a:ext uri="{FF2B5EF4-FFF2-40B4-BE49-F238E27FC236}">
                <a16:creationId xmlns:a16="http://schemas.microsoft.com/office/drawing/2014/main" id="{EB500E89-B400-9F64-4014-7D9B29BB513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C506D29-B19A-13E3-9FAA-996C7FEE3006}"/>
              </a:ext>
            </a:extLst>
          </p:cNvPr>
          <p:cNvSpPr>
            <a:spLocks noGrp="1"/>
          </p:cNvSpPr>
          <p:nvPr>
            <p:ph type="sldNum" sz="quarter" idx="12"/>
          </p:nvPr>
        </p:nvSpPr>
        <p:spPr/>
        <p:txBody>
          <a:bodyPr/>
          <a:lstStyle/>
          <a:p>
            <a:fld id="{23D78E5F-E7DA-4D36-8386-5D520B88D724}" type="slidenum">
              <a:rPr lang="sv-SE" smtClean="0"/>
              <a:t>‹#›</a:t>
            </a:fld>
            <a:endParaRPr lang="sv-SE"/>
          </a:p>
        </p:txBody>
      </p:sp>
    </p:spTree>
    <p:extLst>
      <p:ext uri="{BB962C8B-B14F-4D97-AF65-F5344CB8AC3E}">
        <p14:creationId xmlns:p14="http://schemas.microsoft.com/office/powerpoint/2010/main" val="42199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2B9560-AD44-1324-1B47-94AA861090C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A6772F9-6F0C-0EA9-C696-278229DA98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030DBCF-0DCD-3810-CF8E-F5153126723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863E4E8-07C7-8886-2937-C5704AB97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C7888D2-FD44-AAA8-5FAC-C44D3CCA1B0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8999F9E-BAB6-2DD0-FA2F-169DD2B07882}"/>
              </a:ext>
            </a:extLst>
          </p:cNvPr>
          <p:cNvSpPr>
            <a:spLocks noGrp="1"/>
          </p:cNvSpPr>
          <p:nvPr>
            <p:ph type="dt" sz="half" idx="10"/>
          </p:nvPr>
        </p:nvSpPr>
        <p:spPr/>
        <p:txBody>
          <a:bodyPr/>
          <a:lstStyle/>
          <a:p>
            <a:fld id="{1BFBAED0-901C-43A2-B633-8DF0C627FA91}" type="datetimeFigureOut">
              <a:rPr lang="sv-SE" smtClean="0"/>
              <a:t>2025-01-07</a:t>
            </a:fld>
            <a:endParaRPr lang="sv-SE"/>
          </a:p>
        </p:txBody>
      </p:sp>
      <p:sp>
        <p:nvSpPr>
          <p:cNvPr id="8" name="Platshållare för sidfot 7">
            <a:extLst>
              <a:ext uri="{FF2B5EF4-FFF2-40B4-BE49-F238E27FC236}">
                <a16:creationId xmlns:a16="http://schemas.microsoft.com/office/drawing/2014/main" id="{29D7B818-3ED9-3350-D39D-F29A82FB419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210944-F0AA-B028-90AD-1BAE1E7EE291}"/>
              </a:ext>
            </a:extLst>
          </p:cNvPr>
          <p:cNvSpPr>
            <a:spLocks noGrp="1"/>
          </p:cNvSpPr>
          <p:nvPr>
            <p:ph type="sldNum" sz="quarter" idx="12"/>
          </p:nvPr>
        </p:nvSpPr>
        <p:spPr/>
        <p:txBody>
          <a:bodyPr/>
          <a:lstStyle/>
          <a:p>
            <a:fld id="{23D78E5F-E7DA-4D36-8386-5D520B88D724}" type="slidenum">
              <a:rPr lang="sv-SE" smtClean="0"/>
              <a:t>‹#›</a:t>
            </a:fld>
            <a:endParaRPr lang="sv-SE"/>
          </a:p>
        </p:txBody>
      </p:sp>
    </p:spTree>
    <p:extLst>
      <p:ext uri="{BB962C8B-B14F-4D97-AF65-F5344CB8AC3E}">
        <p14:creationId xmlns:p14="http://schemas.microsoft.com/office/powerpoint/2010/main" val="355810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50145A-B406-AE75-1DD3-A648CA32AC8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4AFFE12-F48A-3948-40C5-961DD68AC892}"/>
              </a:ext>
            </a:extLst>
          </p:cNvPr>
          <p:cNvSpPr>
            <a:spLocks noGrp="1"/>
          </p:cNvSpPr>
          <p:nvPr>
            <p:ph type="dt" sz="half" idx="10"/>
          </p:nvPr>
        </p:nvSpPr>
        <p:spPr/>
        <p:txBody>
          <a:bodyPr/>
          <a:lstStyle/>
          <a:p>
            <a:fld id="{1BFBAED0-901C-43A2-B633-8DF0C627FA91}" type="datetimeFigureOut">
              <a:rPr lang="sv-SE" smtClean="0"/>
              <a:t>2025-01-07</a:t>
            </a:fld>
            <a:endParaRPr lang="sv-SE"/>
          </a:p>
        </p:txBody>
      </p:sp>
      <p:sp>
        <p:nvSpPr>
          <p:cNvPr id="4" name="Platshållare för sidfot 3">
            <a:extLst>
              <a:ext uri="{FF2B5EF4-FFF2-40B4-BE49-F238E27FC236}">
                <a16:creationId xmlns:a16="http://schemas.microsoft.com/office/drawing/2014/main" id="{E35E6D32-7F18-4DEF-5D03-D40D24835A7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4CA6F6C-EF2F-70F0-54FF-BB6AB2690B74}"/>
              </a:ext>
            </a:extLst>
          </p:cNvPr>
          <p:cNvSpPr>
            <a:spLocks noGrp="1"/>
          </p:cNvSpPr>
          <p:nvPr>
            <p:ph type="sldNum" sz="quarter" idx="12"/>
          </p:nvPr>
        </p:nvSpPr>
        <p:spPr/>
        <p:txBody>
          <a:bodyPr/>
          <a:lstStyle/>
          <a:p>
            <a:fld id="{23D78E5F-E7DA-4D36-8386-5D520B88D724}" type="slidenum">
              <a:rPr lang="sv-SE" smtClean="0"/>
              <a:t>‹#›</a:t>
            </a:fld>
            <a:endParaRPr lang="sv-SE"/>
          </a:p>
        </p:txBody>
      </p:sp>
    </p:spTree>
    <p:extLst>
      <p:ext uri="{BB962C8B-B14F-4D97-AF65-F5344CB8AC3E}">
        <p14:creationId xmlns:p14="http://schemas.microsoft.com/office/powerpoint/2010/main" val="278328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F9505D2-18D8-4D04-220C-C0180332DCDB}"/>
              </a:ext>
            </a:extLst>
          </p:cNvPr>
          <p:cNvSpPr>
            <a:spLocks noGrp="1"/>
          </p:cNvSpPr>
          <p:nvPr>
            <p:ph type="dt" sz="half" idx="10"/>
          </p:nvPr>
        </p:nvSpPr>
        <p:spPr/>
        <p:txBody>
          <a:bodyPr/>
          <a:lstStyle/>
          <a:p>
            <a:fld id="{1BFBAED0-901C-43A2-B633-8DF0C627FA91}" type="datetimeFigureOut">
              <a:rPr lang="sv-SE" smtClean="0"/>
              <a:t>2025-01-07</a:t>
            </a:fld>
            <a:endParaRPr lang="sv-SE"/>
          </a:p>
        </p:txBody>
      </p:sp>
      <p:sp>
        <p:nvSpPr>
          <p:cNvPr id="3" name="Platshållare för sidfot 2">
            <a:extLst>
              <a:ext uri="{FF2B5EF4-FFF2-40B4-BE49-F238E27FC236}">
                <a16:creationId xmlns:a16="http://schemas.microsoft.com/office/drawing/2014/main" id="{085BD665-02F2-5F54-D17A-4CD95A7717B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9F2451A-08ED-2863-99B7-D871D7BB215F}"/>
              </a:ext>
            </a:extLst>
          </p:cNvPr>
          <p:cNvSpPr>
            <a:spLocks noGrp="1"/>
          </p:cNvSpPr>
          <p:nvPr>
            <p:ph type="sldNum" sz="quarter" idx="12"/>
          </p:nvPr>
        </p:nvSpPr>
        <p:spPr/>
        <p:txBody>
          <a:bodyPr/>
          <a:lstStyle/>
          <a:p>
            <a:fld id="{23D78E5F-E7DA-4D36-8386-5D520B88D724}" type="slidenum">
              <a:rPr lang="sv-SE" smtClean="0"/>
              <a:t>‹#›</a:t>
            </a:fld>
            <a:endParaRPr lang="sv-SE"/>
          </a:p>
        </p:txBody>
      </p:sp>
    </p:spTree>
    <p:extLst>
      <p:ext uri="{BB962C8B-B14F-4D97-AF65-F5344CB8AC3E}">
        <p14:creationId xmlns:p14="http://schemas.microsoft.com/office/powerpoint/2010/main" val="339336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382C98-259C-19C6-CE0C-02383DC65BC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8C31D09-2797-6A0D-101A-FEA74CAC7B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5700C76-F7E8-5ACF-88B5-8D9641248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1437419-0ABD-4BE5-55EF-DE5DEF8089E4}"/>
              </a:ext>
            </a:extLst>
          </p:cNvPr>
          <p:cNvSpPr>
            <a:spLocks noGrp="1"/>
          </p:cNvSpPr>
          <p:nvPr>
            <p:ph type="dt" sz="half" idx="10"/>
          </p:nvPr>
        </p:nvSpPr>
        <p:spPr/>
        <p:txBody>
          <a:bodyPr/>
          <a:lstStyle/>
          <a:p>
            <a:fld id="{1BFBAED0-901C-43A2-B633-8DF0C627FA91}" type="datetimeFigureOut">
              <a:rPr lang="sv-SE" smtClean="0"/>
              <a:t>2025-01-07</a:t>
            </a:fld>
            <a:endParaRPr lang="sv-SE"/>
          </a:p>
        </p:txBody>
      </p:sp>
      <p:sp>
        <p:nvSpPr>
          <p:cNvPr id="6" name="Platshållare för sidfot 5">
            <a:extLst>
              <a:ext uri="{FF2B5EF4-FFF2-40B4-BE49-F238E27FC236}">
                <a16:creationId xmlns:a16="http://schemas.microsoft.com/office/drawing/2014/main" id="{0F55F39E-4876-D34D-005A-1C563C73C31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2209711-7336-4584-B766-8F2E34D37E5F}"/>
              </a:ext>
            </a:extLst>
          </p:cNvPr>
          <p:cNvSpPr>
            <a:spLocks noGrp="1"/>
          </p:cNvSpPr>
          <p:nvPr>
            <p:ph type="sldNum" sz="quarter" idx="12"/>
          </p:nvPr>
        </p:nvSpPr>
        <p:spPr/>
        <p:txBody>
          <a:bodyPr/>
          <a:lstStyle/>
          <a:p>
            <a:fld id="{23D78E5F-E7DA-4D36-8386-5D520B88D724}" type="slidenum">
              <a:rPr lang="sv-SE" smtClean="0"/>
              <a:t>‹#›</a:t>
            </a:fld>
            <a:endParaRPr lang="sv-SE"/>
          </a:p>
        </p:txBody>
      </p:sp>
    </p:spTree>
    <p:extLst>
      <p:ext uri="{BB962C8B-B14F-4D97-AF65-F5344CB8AC3E}">
        <p14:creationId xmlns:p14="http://schemas.microsoft.com/office/powerpoint/2010/main" val="2242263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362697-EB15-6DDF-9BD1-FD2A2496631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D90A9C6-5B86-3345-5F59-1AD68D2F87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23F9316-49AC-1DDC-4D59-9594D7769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DC2AC53-01F5-F213-835F-7654258C7495}"/>
              </a:ext>
            </a:extLst>
          </p:cNvPr>
          <p:cNvSpPr>
            <a:spLocks noGrp="1"/>
          </p:cNvSpPr>
          <p:nvPr>
            <p:ph type="dt" sz="half" idx="10"/>
          </p:nvPr>
        </p:nvSpPr>
        <p:spPr/>
        <p:txBody>
          <a:bodyPr/>
          <a:lstStyle/>
          <a:p>
            <a:fld id="{1BFBAED0-901C-43A2-B633-8DF0C627FA91}" type="datetimeFigureOut">
              <a:rPr lang="sv-SE" smtClean="0"/>
              <a:t>2025-01-07</a:t>
            </a:fld>
            <a:endParaRPr lang="sv-SE"/>
          </a:p>
        </p:txBody>
      </p:sp>
      <p:sp>
        <p:nvSpPr>
          <p:cNvPr id="6" name="Platshållare för sidfot 5">
            <a:extLst>
              <a:ext uri="{FF2B5EF4-FFF2-40B4-BE49-F238E27FC236}">
                <a16:creationId xmlns:a16="http://schemas.microsoft.com/office/drawing/2014/main" id="{116E78C4-E718-085D-7216-8770379652D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48A262A-1765-A51D-332C-471AC647EF5C}"/>
              </a:ext>
            </a:extLst>
          </p:cNvPr>
          <p:cNvSpPr>
            <a:spLocks noGrp="1"/>
          </p:cNvSpPr>
          <p:nvPr>
            <p:ph type="sldNum" sz="quarter" idx="12"/>
          </p:nvPr>
        </p:nvSpPr>
        <p:spPr/>
        <p:txBody>
          <a:bodyPr/>
          <a:lstStyle/>
          <a:p>
            <a:fld id="{23D78E5F-E7DA-4D36-8386-5D520B88D724}" type="slidenum">
              <a:rPr lang="sv-SE" smtClean="0"/>
              <a:t>‹#›</a:t>
            </a:fld>
            <a:endParaRPr lang="sv-SE"/>
          </a:p>
        </p:txBody>
      </p:sp>
    </p:spTree>
    <p:extLst>
      <p:ext uri="{BB962C8B-B14F-4D97-AF65-F5344CB8AC3E}">
        <p14:creationId xmlns:p14="http://schemas.microsoft.com/office/powerpoint/2010/main" val="231941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27F06B1-01C5-7BA9-3B51-FB42F7C63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6B16623-05FA-0D6D-8A18-171D3F83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CCD099B-93FD-40A8-F445-B09C185326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FBAED0-901C-43A2-B633-8DF0C627FA91}" type="datetimeFigureOut">
              <a:rPr lang="sv-SE" smtClean="0"/>
              <a:t>2025-01-07</a:t>
            </a:fld>
            <a:endParaRPr lang="sv-SE"/>
          </a:p>
        </p:txBody>
      </p:sp>
      <p:sp>
        <p:nvSpPr>
          <p:cNvPr id="5" name="Platshållare för sidfot 4">
            <a:extLst>
              <a:ext uri="{FF2B5EF4-FFF2-40B4-BE49-F238E27FC236}">
                <a16:creationId xmlns:a16="http://schemas.microsoft.com/office/drawing/2014/main" id="{B8412B2C-641D-EBB4-8DDF-C4D74C329A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AD2B3576-911E-AF65-8225-DCEA78E942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D78E5F-E7DA-4D36-8386-5D520B88D724}" type="slidenum">
              <a:rPr lang="sv-SE" smtClean="0"/>
              <a:t>‹#›</a:t>
            </a:fld>
            <a:endParaRPr lang="sv-SE"/>
          </a:p>
        </p:txBody>
      </p:sp>
    </p:spTree>
    <p:extLst>
      <p:ext uri="{BB962C8B-B14F-4D97-AF65-F5344CB8AC3E}">
        <p14:creationId xmlns:p14="http://schemas.microsoft.com/office/powerpoint/2010/main" val="35487716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1BE3DC-89EE-BA47-5D3B-314886503565}"/>
              </a:ext>
            </a:extLst>
          </p:cNvPr>
          <p:cNvSpPr>
            <a:spLocks noGrp="1"/>
          </p:cNvSpPr>
          <p:nvPr>
            <p:ph type="ctrTitle"/>
          </p:nvPr>
        </p:nvSpPr>
        <p:spPr/>
        <p:txBody>
          <a:bodyPr/>
          <a:lstStyle/>
          <a:p>
            <a:r>
              <a:rPr lang="sv-SE" dirty="0"/>
              <a:t>Biologi 1</a:t>
            </a:r>
          </a:p>
        </p:txBody>
      </p:sp>
      <p:sp>
        <p:nvSpPr>
          <p:cNvPr id="3" name="Underrubrik 2">
            <a:extLst>
              <a:ext uri="{FF2B5EF4-FFF2-40B4-BE49-F238E27FC236}">
                <a16:creationId xmlns:a16="http://schemas.microsoft.com/office/drawing/2014/main" id="{AB76D8B8-D448-3A0A-618C-DFBBC534B475}"/>
              </a:ext>
            </a:extLst>
          </p:cNvPr>
          <p:cNvSpPr>
            <a:spLocks noGrp="1"/>
          </p:cNvSpPr>
          <p:nvPr>
            <p:ph type="subTitle" idx="1"/>
          </p:nvPr>
        </p:nvSpPr>
        <p:spPr/>
        <p:txBody>
          <a:bodyPr/>
          <a:lstStyle/>
          <a:p>
            <a:r>
              <a:rPr lang="sv-SE" dirty="0"/>
              <a:t>Ekologi </a:t>
            </a:r>
          </a:p>
        </p:txBody>
      </p:sp>
    </p:spTree>
    <p:extLst>
      <p:ext uri="{BB962C8B-B14F-4D97-AF65-F5344CB8AC3E}">
        <p14:creationId xmlns:p14="http://schemas.microsoft.com/office/powerpoint/2010/main" val="624537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29A9E59-CB8C-4686-5CB2-1A124928DA67}"/>
              </a:ext>
            </a:extLst>
          </p:cNvPr>
          <p:cNvPicPr>
            <a:picLocks noChangeAspect="1"/>
          </p:cNvPicPr>
          <p:nvPr/>
        </p:nvPicPr>
        <p:blipFill>
          <a:blip r:embed="rId3"/>
          <a:stretch>
            <a:fillRect/>
          </a:stretch>
        </p:blipFill>
        <p:spPr>
          <a:xfrm>
            <a:off x="1972989" y="480060"/>
            <a:ext cx="8220040" cy="5897880"/>
          </a:xfrm>
          <a:prstGeom prst="rect">
            <a:avLst/>
          </a:prstGeom>
        </p:spPr>
      </p:pic>
    </p:spTree>
    <p:extLst>
      <p:ext uri="{BB962C8B-B14F-4D97-AF65-F5344CB8AC3E}">
        <p14:creationId xmlns:p14="http://schemas.microsoft.com/office/powerpoint/2010/main" val="396611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9BF138-0C6E-0FF3-18E8-3654B67037EF}"/>
              </a:ext>
            </a:extLst>
          </p:cNvPr>
          <p:cNvSpPr>
            <a:spLocks noGrp="1"/>
          </p:cNvSpPr>
          <p:nvPr>
            <p:ph type="title"/>
          </p:nvPr>
        </p:nvSpPr>
        <p:spPr/>
        <p:txBody>
          <a:bodyPr/>
          <a:lstStyle/>
          <a:p>
            <a:r>
              <a:rPr lang="sv-SE" dirty="0"/>
              <a:t>Energiflöde </a:t>
            </a:r>
          </a:p>
        </p:txBody>
      </p:sp>
      <p:sp>
        <p:nvSpPr>
          <p:cNvPr id="3" name="Platshållare för innehåll 2">
            <a:extLst>
              <a:ext uri="{FF2B5EF4-FFF2-40B4-BE49-F238E27FC236}">
                <a16:creationId xmlns:a16="http://schemas.microsoft.com/office/drawing/2014/main" id="{B44A62CB-D3EE-39DA-D896-AEB002F95D03}"/>
              </a:ext>
            </a:extLst>
          </p:cNvPr>
          <p:cNvSpPr>
            <a:spLocks noGrp="1"/>
          </p:cNvSpPr>
          <p:nvPr>
            <p:ph idx="1"/>
          </p:nvPr>
        </p:nvSpPr>
        <p:spPr/>
        <p:txBody>
          <a:bodyPr>
            <a:normAutofit/>
          </a:bodyPr>
          <a:lstStyle/>
          <a:p>
            <a:r>
              <a:rPr lang="sv-SE" dirty="0"/>
              <a:t>Allt börjar med </a:t>
            </a:r>
            <a:r>
              <a:rPr lang="sv-SE" b="1" dirty="0"/>
              <a:t>fotosyntes</a:t>
            </a:r>
            <a:r>
              <a:rPr lang="sv-SE" dirty="0"/>
              <a:t>: </a:t>
            </a:r>
          </a:p>
          <a:p>
            <a:pPr marL="0" indent="0">
              <a:buNone/>
            </a:pPr>
            <a:endParaRPr lang="sv-SE" dirty="0"/>
          </a:p>
          <a:p>
            <a:pPr marL="0" indent="0">
              <a:buNone/>
            </a:pPr>
            <a:endParaRPr lang="sv-SE" dirty="0"/>
          </a:p>
          <a:p>
            <a:r>
              <a:rPr lang="sv-SE" dirty="0"/>
              <a:t>Sen går energi igenom näringskedjan </a:t>
            </a:r>
          </a:p>
          <a:p>
            <a:pPr lvl="1">
              <a:buFont typeface="Wingdings" panose="05000000000000000000" pitchFamily="2" charset="2"/>
              <a:buChar char="§"/>
            </a:pPr>
            <a:r>
              <a:rPr lang="sv-SE" sz="2000" dirty="0"/>
              <a:t>Organismer gör </a:t>
            </a:r>
            <a:r>
              <a:rPr lang="sv-SE" sz="2000" b="1" dirty="0"/>
              <a:t>cellandning</a:t>
            </a:r>
            <a:r>
              <a:rPr lang="sv-SE" sz="2000" dirty="0"/>
              <a:t> i varje trofisk (latin: </a:t>
            </a:r>
            <a:r>
              <a:rPr lang="sv-SE" sz="2000" i="1" dirty="0" err="1"/>
              <a:t>trofe</a:t>
            </a:r>
            <a:r>
              <a:rPr lang="sv-SE" sz="2000" dirty="0"/>
              <a:t> = näring) nivå: </a:t>
            </a:r>
          </a:p>
          <a:p>
            <a:pPr>
              <a:buFont typeface="Wingdings" panose="05000000000000000000" pitchFamily="2" charset="2"/>
              <a:buChar char="§"/>
            </a:pPr>
            <a:endParaRPr lang="sv-SE" dirty="0"/>
          </a:p>
          <a:p>
            <a:pPr marL="0" indent="0">
              <a:buNone/>
            </a:pPr>
            <a:endParaRPr lang="sv-SE" dirty="0"/>
          </a:p>
          <a:p>
            <a:r>
              <a:rPr lang="sv-SE" dirty="0"/>
              <a:t>Nedbrytare bryter ner organisk materia (döda och avfall) och omvandla till kemiska grundstenarna </a:t>
            </a:r>
          </a:p>
          <a:p>
            <a:pPr>
              <a:buFont typeface="Wingdings" panose="05000000000000000000" pitchFamily="2" charset="2"/>
              <a:buChar char="§"/>
            </a:pPr>
            <a:endParaRPr lang="sv-SE" dirty="0"/>
          </a:p>
        </p:txBody>
      </p:sp>
      <p:sp>
        <p:nvSpPr>
          <p:cNvPr id="4" name="Rektangel 3">
            <a:extLst>
              <a:ext uri="{FF2B5EF4-FFF2-40B4-BE49-F238E27FC236}">
                <a16:creationId xmlns:a16="http://schemas.microsoft.com/office/drawing/2014/main" id="{6BFA3D16-964A-E3F6-A10B-A8D752235F39}"/>
              </a:ext>
            </a:extLst>
          </p:cNvPr>
          <p:cNvSpPr/>
          <p:nvPr/>
        </p:nvSpPr>
        <p:spPr>
          <a:xfrm>
            <a:off x="1429407" y="2301766"/>
            <a:ext cx="9522372" cy="75674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sv-SE" sz="2400" dirty="0">
                <a:solidFill>
                  <a:schemeClr val="accent5">
                    <a:lumMod val="75000"/>
                  </a:schemeClr>
                </a:solidFill>
              </a:rPr>
              <a:t>koldioxid (CO</a:t>
            </a:r>
            <a:r>
              <a:rPr lang="sv-SE" sz="2400" baseline="-25000" dirty="0">
                <a:solidFill>
                  <a:schemeClr val="accent5">
                    <a:lumMod val="75000"/>
                  </a:schemeClr>
                </a:solidFill>
              </a:rPr>
              <a:t>2</a:t>
            </a:r>
            <a:r>
              <a:rPr lang="sv-SE" sz="2400" dirty="0">
                <a:solidFill>
                  <a:schemeClr val="accent5">
                    <a:lumMod val="75000"/>
                  </a:schemeClr>
                </a:solidFill>
              </a:rPr>
              <a:t>) </a:t>
            </a:r>
            <a:r>
              <a:rPr lang="sv-SE" sz="2400" dirty="0">
                <a:solidFill>
                  <a:srgbClr val="FFFF00"/>
                </a:solidFill>
              </a:rPr>
              <a:t>+ </a:t>
            </a:r>
            <a:r>
              <a:rPr lang="sv-SE" sz="2400" dirty="0">
                <a:solidFill>
                  <a:srgbClr val="00B0F0"/>
                </a:solidFill>
              </a:rPr>
              <a:t>vatten (H</a:t>
            </a:r>
            <a:r>
              <a:rPr lang="sv-SE" sz="2400" baseline="-25000" dirty="0">
                <a:solidFill>
                  <a:srgbClr val="00B0F0"/>
                </a:solidFill>
              </a:rPr>
              <a:t>2</a:t>
            </a:r>
            <a:r>
              <a:rPr lang="sv-SE" sz="2400" dirty="0">
                <a:solidFill>
                  <a:srgbClr val="00B0F0"/>
                </a:solidFill>
              </a:rPr>
              <a:t>O) </a:t>
            </a:r>
            <a:r>
              <a:rPr lang="sv-SE" sz="2400" dirty="0">
                <a:solidFill>
                  <a:srgbClr val="FFFF00"/>
                </a:solidFill>
              </a:rPr>
              <a:t>+ </a:t>
            </a:r>
            <a:r>
              <a:rPr lang="sv-SE" sz="2400" b="1" dirty="0">
                <a:solidFill>
                  <a:srgbClr val="FFFF00"/>
                </a:solidFill>
              </a:rPr>
              <a:t>solljus</a:t>
            </a:r>
            <a:r>
              <a:rPr lang="sv-SE" sz="2400" dirty="0">
                <a:solidFill>
                  <a:srgbClr val="FFFF00"/>
                </a:solidFill>
              </a:rPr>
              <a:t> </a:t>
            </a:r>
            <a:r>
              <a:rPr lang="sv-SE" sz="2400" dirty="0">
                <a:solidFill>
                  <a:srgbClr val="FFFF00"/>
                </a:solidFill>
                <a:sym typeface="Wingdings" panose="05000000000000000000" pitchFamily="2" charset="2"/>
              </a:rPr>
              <a:t> </a:t>
            </a:r>
            <a:r>
              <a:rPr lang="sv-SE" sz="2400" dirty="0">
                <a:solidFill>
                  <a:schemeClr val="tx1">
                    <a:lumMod val="75000"/>
                  </a:schemeClr>
                </a:solidFill>
                <a:sym typeface="Wingdings" panose="05000000000000000000" pitchFamily="2" charset="2"/>
              </a:rPr>
              <a:t>glukos (C</a:t>
            </a:r>
            <a:r>
              <a:rPr lang="sv-SE" sz="2400" baseline="-25000" dirty="0">
                <a:solidFill>
                  <a:schemeClr val="tx1">
                    <a:lumMod val="75000"/>
                  </a:schemeClr>
                </a:solidFill>
                <a:sym typeface="Wingdings" panose="05000000000000000000" pitchFamily="2" charset="2"/>
              </a:rPr>
              <a:t>6</a:t>
            </a:r>
            <a:r>
              <a:rPr lang="sv-SE" sz="2400" dirty="0">
                <a:solidFill>
                  <a:schemeClr val="tx1">
                    <a:lumMod val="75000"/>
                  </a:schemeClr>
                </a:solidFill>
                <a:sym typeface="Wingdings" panose="05000000000000000000" pitchFamily="2" charset="2"/>
              </a:rPr>
              <a:t>H</a:t>
            </a:r>
            <a:r>
              <a:rPr lang="sv-SE" sz="2400" baseline="-25000" dirty="0">
                <a:solidFill>
                  <a:schemeClr val="tx1">
                    <a:lumMod val="75000"/>
                  </a:schemeClr>
                </a:solidFill>
                <a:sym typeface="Wingdings" panose="05000000000000000000" pitchFamily="2" charset="2"/>
              </a:rPr>
              <a:t>12</a:t>
            </a:r>
            <a:r>
              <a:rPr lang="sv-SE" sz="2400" dirty="0">
                <a:solidFill>
                  <a:schemeClr val="tx1">
                    <a:lumMod val="75000"/>
                  </a:schemeClr>
                </a:solidFill>
                <a:sym typeface="Wingdings" panose="05000000000000000000" pitchFamily="2" charset="2"/>
              </a:rPr>
              <a:t>O</a:t>
            </a:r>
            <a:r>
              <a:rPr lang="sv-SE" sz="2400" baseline="-25000" dirty="0">
                <a:solidFill>
                  <a:schemeClr val="tx1">
                    <a:lumMod val="75000"/>
                  </a:schemeClr>
                </a:solidFill>
                <a:sym typeface="Wingdings" panose="05000000000000000000" pitchFamily="2" charset="2"/>
              </a:rPr>
              <a:t>6</a:t>
            </a:r>
            <a:r>
              <a:rPr lang="sv-SE" sz="2400" dirty="0">
                <a:solidFill>
                  <a:schemeClr val="tx1">
                    <a:lumMod val="75000"/>
                  </a:schemeClr>
                </a:solidFill>
                <a:sym typeface="Wingdings" panose="05000000000000000000" pitchFamily="2" charset="2"/>
              </a:rPr>
              <a:t>) </a:t>
            </a:r>
            <a:r>
              <a:rPr lang="sv-SE" sz="2400" dirty="0">
                <a:solidFill>
                  <a:srgbClr val="FFFF00"/>
                </a:solidFill>
                <a:sym typeface="Wingdings" panose="05000000000000000000" pitchFamily="2" charset="2"/>
              </a:rPr>
              <a:t>+ </a:t>
            </a:r>
            <a:r>
              <a:rPr lang="sv-SE" sz="2400" dirty="0">
                <a:solidFill>
                  <a:schemeClr val="accent2">
                    <a:lumMod val="60000"/>
                    <a:lumOff val="40000"/>
                  </a:schemeClr>
                </a:solidFill>
                <a:sym typeface="Wingdings" panose="05000000000000000000" pitchFamily="2" charset="2"/>
              </a:rPr>
              <a:t>syre (O</a:t>
            </a:r>
            <a:r>
              <a:rPr lang="sv-SE" sz="2400" baseline="-25000" dirty="0">
                <a:solidFill>
                  <a:schemeClr val="accent2">
                    <a:lumMod val="60000"/>
                    <a:lumOff val="40000"/>
                  </a:schemeClr>
                </a:solidFill>
                <a:sym typeface="Wingdings" panose="05000000000000000000" pitchFamily="2" charset="2"/>
              </a:rPr>
              <a:t>2</a:t>
            </a:r>
            <a:r>
              <a:rPr lang="sv-SE" sz="2400" dirty="0">
                <a:solidFill>
                  <a:schemeClr val="accent2">
                    <a:lumMod val="60000"/>
                    <a:lumOff val="40000"/>
                  </a:schemeClr>
                </a:solidFill>
                <a:sym typeface="Wingdings" panose="05000000000000000000" pitchFamily="2" charset="2"/>
              </a:rPr>
              <a:t>)</a:t>
            </a:r>
            <a:endParaRPr lang="sv-SE" sz="2400" dirty="0">
              <a:solidFill>
                <a:schemeClr val="accent2">
                  <a:lumMod val="60000"/>
                  <a:lumOff val="40000"/>
                </a:schemeClr>
              </a:solidFill>
            </a:endParaRPr>
          </a:p>
        </p:txBody>
      </p:sp>
      <p:sp>
        <p:nvSpPr>
          <p:cNvPr id="6" name="Rektangel 5">
            <a:extLst>
              <a:ext uri="{FF2B5EF4-FFF2-40B4-BE49-F238E27FC236}">
                <a16:creationId xmlns:a16="http://schemas.microsoft.com/office/drawing/2014/main" id="{DC38E7ED-B170-AA16-5404-9266632AB59E}"/>
              </a:ext>
            </a:extLst>
          </p:cNvPr>
          <p:cNvSpPr/>
          <p:nvPr/>
        </p:nvSpPr>
        <p:spPr>
          <a:xfrm>
            <a:off x="1429407" y="4237252"/>
            <a:ext cx="9522372" cy="75674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sv-SE" sz="2400" dirty="0">
                <a:solidFill>
                  <a:schemeClr val="tx1">
                    <a:lumMod val="75000"/>
                  </a:schemeClr>
                </a:solidFill>
                <a:sym typeface="Wingdings" panose="05000000000000000000" pitchFamily="2" charset="2"/>
              </a:rPr>
              <a:t>glukos (C</a:t>
            </a:r>
            <a:r>
              <a:rPr lang="sv-SE" sz="2400" baseline="-25000" dirty="0">
                <a:solidFill>
                  <a:schemeClr val="tx1">
                    <a:lumMod val="75000"/>
                  </a:schemeClr>
                </a:solidFill>
                <a:sym typeface="Wingdings" panose="05000000000000000000" pitchFamily="2" charset="2"/>
              </a:rPr>
              <a:t>6</a:t>
            </a:r>
            <a:r>
              <a:rPr lang="sv-SE" sz="2400" dirty="0">
                <a:solidFill>
                  <a:schemeClr val="tx1">
                    <a:lumMod val="75000"/>
                  </a:schemeClr>
                </a:solidFill>
                <a:sym typeface="Wingdings" panose="05000000000000000000" pitchFamily="2" charset="2"/>
              </a:rPr>
              <a:t>H</a:t>
            </a:r>
            <a:r>
              <a:rPr lang="sv-SE" sz="2400" baseline="-25000" dirty="0">
                <a:solidFill>
                  <a:schemeClr val="tx1">
                    <a:lumMod val="75000"/>
                  </a:schemeClr>
                </a:solidFill>
                <a:sym typeface="Wingdings" panose="05000000000000000000" pitchFamily="2" charset="2"/>
              </a:rPr>
              <a:t>12</a:t>
            </a:r>
            <a:r>
              <a:rPr lang="sv-SE" sz="2400" dirty="0">
                <a:solidFill>
                  <a:schemeClr val="tx1">
                    <a:lumMod val="75000"/>
                  </a:schemeClr>
                </a:solidFill>
                <a:sym typeface="Wingdings" panose="05000000000000000000" pitchFamily="2" charset="2"/>
              </a:rPr>
              <a:t>O</a:t>
            </a:r>
            <a:r>
              <a:rPr lang="sv-SE" sz="2400" baseline="-25000" dirty="0">
                <a:solidFill>
                  <a:schemeClr val="tx1">
                    <a:lumMod val="75000"/>
                  </a:schemeClr>
                </a:solidFill>
                <a:sym typeface="Wingdings" panose="05000000000000000000" pitchFamily="2" charset="2"/>
              </a:rPr>
              <a:t>6</a:t>
            </a:r>
            <a:r>
              <a:rPr lang="sv-SE" sz="2400" dirty="0">
                <a:solidFill>
                  <a:schemeClr val="tx1">
                    <a:lumMod val="75000"/>
                  </a:schemeClr>
                </a:solidFill>
                <a:sym typeface="Wingdings" panose="05000000000000000000" pitchFamily="2" charset="2"/>
              </a:rPr>
              <a:t>) </a:t>
            </a:r>
            <a:r>
              <a:rPr lang="sv-SE" sz="2400" dirty="0">
                <a:solidFill>
                  <a:srgbClr val="FFFF00"/>
                </a:solidFill>
                <a:sym typeface="Wingdings" panose="05000000000000000000" pitchFamily="2" charset="2"/>
              </a:rPr>
              <a:t>+ </a:t>
            </a:r>
            <a:r>
              <a:rPr lang="sv-SE" sz="2400" dirty="0">
                <a:solidFill>
                  <a:schemeClr val="accent2">
                    <a:lumMod val="60000"/>
                    <a:lumOff val="40000"/>
                  </a:schemeClr>
                </a:solidFill>
                <a:sym typeface="Wingdings" panose="05000000000000000000" pitchFamily="2" charset="2"/>
              </a:rPr>
              <a:t>syre (O</a:t>
            </a:r>
            <a:r>
              <a:rPr lang="sv-SE" sz="2400" baseline="-25000" dirty="0">
                <a:solidFill>
                  <a:schemeClr val="accent2">
                    <a:lumMod val="60000"/>
                    <a:lumOff val="40000"/>
                  </a:schemeClr>
                </a:solidFill>
                <a:sym typeface="Wingdings" panose="05000000000000000000" pitchFamily="2" charset="2"/>
              </a:rPr>
              <a:t>2</a:t>
            </a:r>
            <a:r>
              <a:rPr lang="sv-SE" sz="2400" dirty="0">
                <a:solidFill>
                  <a:schemeClr val="accent2">
                    <a:lumMod val="60000"/>
                    <a:lumOff val="40000"/>
                  </a:schemeClr>
                </a:solidFill>
                <a:sym typeface="Wingdings" panose="05000000000000000000" pitchFamily="2" charset="2"/>
              </a:rPr>
              <a:t>) </a:t>
            </a:r>
            <a:r>
              <a:rPr lang="sv-SE" sz="2400" dirty="0">
                <a:solidFill>
                  <a:srgbClr val="FFFF00"/>
                </a:solidFill>
                <a:sym typeface="Wingdings" panose="05000000000000000000" pitchFamily="2" charset="2"/>
              </a:rPr>
              <a:t> </a:t>
            </a:r>
            <a:r>
              <a:rPr lang="sv-SE" sz="2400" dirty="0">
                <a:solidFill>
                  <a:schemeClr val="accent5">
                    <a:lumMod val="75000"/>
                  </a:schemeClr>
                </a:solidFill>
                <a:sym typeface="Wingdings" panose="05000000000000000000" pitchFamily="2" charset="2"/>
              </a:rPr>
              <a:t>k</a:t>
            </a:r>
            <a:r>
              <a:rPr lang="sv-SE" sz="2400" dirty="0">
                <a:solidFill>
                  <a:schemeClr val="accent5">
                    <a:lumMod val="75000"/>
                  </a:schemeClr>
                </a:solidFill>
              </a:rPr>
              <a:t>oldioxid (CO</a:t>
            </a:r>
            <a:r>
              <a:rPr lang="sv-SE" sz="2400" baseline="-25000" dirty="0">
                <a:solidFill>
                  <a:schemeClr val="accent5">
                    <a:lumMod val="75000"/>
                  </a:schemeClr>
                </a:solidFill>
              </a:rPr>
              <a:t>2</a:t>
            </a:r>
            <a:r>
              <a:rPr lang="sv-SE" sz="2400" dirty="0">
                <a:solidFill>
                  <a:schemeClr val="accent5">
                    <a:lumMod val="75000"/>
                  </a:schemeClr>
                </a:solidFill>
              </a:rPr>
              <a:t>) </a:t>
            </a:r>
            <a:r>
              <a:rPr lang="sv-SE" sz="2400" dirty="0">
                <a:solidFill>
                  <a:srgbClr val="FFFF00"/>
                </a:solidFill>
              </a:rPr>
              <a:t>+ </a:t>
            </a:r>
            <a:r>
              <a:rPr lang="sv-SE" sz="2400" dirty="0">
                <a:solidFill>
                  <a:srgbClr val="00B0F0"/>
                </a:solidFill>
              </a:rPr>
              <a:t>vatten (H</a:t>
            </a:r>
            <a:r>
              <a:rPr lang="sv-SE" sz="2400" baseline="-25000" dirty="0">
                <a:solidFill>
                  <a:srgbClr val="00B0F0"/>
                </a:solidFill>
              </a:rPr>
              <a:t>2</a:t>
            </a:r>
            <a:r>
              <a:rPr lang="sv-SE" sz="2400" dirty="0">
                <a:solidFill>
                  <a:srgbClr val="00B0F0"/>
                </a:solidFill>
              </a:rPr>
              <a:t>O) </a:t>
            </a:r>
            <a:r>
              <a:rPr lang="sv-SE" sz="2400" dirty="0">
                <a:solidFill>
                  <a:srgbClr val="FFFF00"/>
                </a:solidFill>
              </a:rPr>
              <a:t>+ </a:t>
            </a:r>
            <a:r>
              <a:rPr lang="sv-SE" sz="2400" b="1" dirty="0">
                <a:solidFill>
                  <a:srgbClr val="FFFF00"/>
                </a:solidFill>
              </a:rPr>
              <a:t>energi</a:t>
            </a:r>
          </a:p>
        </p:txBody>
      </p:sp>
    </p:spTree>
    <p:extLst>
      <p:ext uri="{BB962C8B-B14F-4D97-AF65-F5344CB8AC3E}">
        <p14:creationId xmlns:p14="http://schemas.microsoft.com/office/powerpoint/2010/main" val="76216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020E7E-DA97-11DF-1392-C5D05E17DC52}"/>
              </a:ext>
            </a:extLst>
          </p:cNvPr>
          <p:cNvSpPr>
            <a:spLocks noGrp="1"/>
          </p:cNvSpPr>
          <p:nvPr>
            <p:ph type="title"/>
          </p:nvPr>
        </p:nvSpPr>
        <p:spPr/>
        <p:txBody>
          <a:bodyPr/>
          <a:lstStyle/>
          <a:p>
            <a:r>
              <a:rPr lang="sv-SE" dirty="0"/>
              <a:t>Näringskedjor </a:t>
            </a:r>
          </a:p>
        </p:txBody>
      </p:sp>
      <p:sp>
        <p:nvSpPr>
          <p:cNvPr id="3" name="Platshållare för innehåll 2">
            <a:extLst>
              <a:ext uri="{FF2B5EF4-FFF2-40B4-BE49-F238E27FC236}">
                <a16:creationId xmlns:a16="http://schemas.microsoft.com/office/drawing/2014/main" id="{E815D5E6-6707-D2C1-4E64-93F02F72BFD8}"/>
              </a:ext>
            </a:extLst>
          </p:cNvPr>
          <p:cNvSpPr>
            <a:spLocks noGrp="1"/>
          </p:cNvSpPr>
          <p:nvPr>
            <p:ph idx="1"/>
          </p:nvPr>
        </p:nvSpPr>
        <p:spPr/>
        <p:txBody>
          <a:bodyPr>
            <a:normAutofit/>
          </a:bodyPr>
          <a:lstStyle/>
          <a:p>
            <a:pPr lvl="1">
              <a:buFont typeface="Arial" panose="020B0604020202020204" pitchFamily="34" charset="0"/>
              <a:buChar char="•"/>
            </a:pPr>
            <a:r>
              <a:rPr lang="sv-SE" sz="2800" dirty="0"/>
              <a:t>En kedja från producent </a:t>
            </a:r>
            <a:r>
              <a:rPr lang="sv-SE" sz="2800" i="1" dirty="0"/>
              <a:t>(</a:t>
            </a:r>
            <a:r>
              <a:rPr lang="sv-SE" sz="2800" i="1" dirty="0" err="1"/>
              <a:t>autotrofer</a:t>
            </a:r>
            <a:r>
              <a:rPr lang="sv-SE" sz="2800" i="1" dirty="0"/>
              <a:t>)</a:t>
            </a:r>
            <a:r>
              <a:rPr lang="sv-SE" sz="2800" dirty="0"/>
              <a:t> till toppkonsument </a:t>
            </a:r>
          </a:p>
        </p:txBody>
      </p:sp>
      <p:pic>
        <p:nvPicPr>
          <p:cNvPr id="5" name="Bildobjekt 4">
            <a:extLst>
              <a:ext uri="{FF2B5EF4-FFF2-40B4-BE49-F238E27FC236}">
                <a16:creationId xmlns:a16="http://schemas.microsoft.com/office/drawing/2014/main" id="{B11A517E-107C-D19E-A30E-2D2397076F15}"/>
              </a:ext>
            </a:extLst>
          </p:cNvPr>
          <p:cNvPicPr>
            <a:picLocks noChangeAspect="1"/>
          </p:cNvPicPr>
          <p:nvPr/>
        </p:nvPicPr>
        <p:blipFill>
          <a:blip r:embed="rId3"/>
          <a:stretch>
            <a:fillRect/>
          </a:stretch>
        </p:blipFill>
        <p:spPr>
          <a:xfrm>
            <a:off x="2133600" y="3149047"/>
            <a:ext cx="10058400" cy="3075352"/>
          </a:xfrm>
          <a:prstGeom prst="rect">
            <a:avLst/>
          </a:prstGeom>
        </p:spPr>
      </p:pic>
      <p:sp>
        <p:nvSpPr>
          <p:cNvPr id="4" name="Ellips 3">
            <a:extLst>
              <a:ext uri="{FF2B5EF4-FFF2-40B4-BE49-F238E27FC236}">
                <a16:creationId xmlns:a16="http://schemas.microsoft.com/office/drawing/2014/main" id="{B7CB70B0-68DB-8010-081C-5BF62AF244E2}"/>
              </a:ext>
            </a:extLst>
          </p:cNvPr>
          <p:cNvSpPr/>
          <p:nvPr/>
        </p:nvSpPr>
        <p:spPr>
          <a:xfrm>
            <a:off x="647700" y="2659160"/>
            <a:ext cx="1769806" cy="1686699"/>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95673F4C-84F5-E045-13AC-ADE6D9A30F2A}"/>
              </a:ext>
            </a:extLst>
          </p:cNvPr>
          <p:cNvSpPr txBox="1"/>
          <p:nvPr/>
        </p:nvSpPr>
        <p:spPr>
          <a:xfrm>
            <a:off x="1124564" y="3317843"/>
            <a:ext cx="816078" cy="369332"/>
          </a:xfrm>
          <a:prstGeom prst="rect">
            <a:avLst/>
          </a:prstGeom>
          <a:noFill/>
        </p:spPr>
        <p:txBody>
          <a:bodyPr wrap="square" rtlCol="0">
            <a:spAutoFit/>
          </a:bodyPr>
          <a:lstStyle/>
          <a:p>
            <a:r>
              <a:rPr lang="sv-SE" dirty="0"/>
              <a:t>Solen </a:t>
            </a:r>
          </a:p>
        </p:txBody>
      </p:sp>
      <p:cxnSp>
        <p:nvCxnSpPr>
          <p:cNvPr id="8" name="Rak pilkoppling 7">
            <a:extLst>
              <a:ext uri="{FF2B5EF4-FFF2-40B4-BE49-F238E27FC236}">
                <a16:creationId xmlns:a16="http://schemas.microsoft.com/office/drawing/2014/main" id="{6F487907-0B91-F7D9-D96B-519D75AA5A4A}"/>
              </a:ext>
            </a:extLst>
          </p:cNvPr>
          <p:cNvCxnSpPr>
            <a:cxnSpLocks/>
          </p:cNvCxnSpPr>
          <p:nvPr/>
        </p:nvCxnSpPr>
        <p:spPr>
          <a:xfrm>
            <a:off x="2320413" y="3873910"/>
            <a:ext cx="1494503" cy="76537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Rak pilkoppling 10">
            <a:extLst>
              <a:ext uri="{FF2B5EF4-FFF2-40B4-BE49-F238E27FC236}">
                <a16:creationId xmlns:a16="http://schemas.microsoft.com/office/drawing/2014/main" id="{412F68AA-FA85-6F1C-4D27-425DB8648C89}"/>
              </a:ext>
            </a:extLst>
          </p:cNvPr>
          <p:cNvCxnSpPr/>
          <p:nvPr/>
        </p:nvCxnSpPr>
        <p:spPr>
          <a:xfrm>
            <a:off x="2417506" y="3502509"/>
            <a:ext cx="1397410" cy="75408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 name="Rak pilkoppling 11">
            <a:extLst>
              <a:ext uri="{FF2B5EF4-FFF2-40B4-BE49-F238E27FC236}">
                <a16:creationId xmlns:a16="http://schemas.microsoft.com/office/drawing/2014/main" id="{58915208-C1AB-CD07-1051-72CCFE4B9B4B}"/>
              </a:ext>
            </a:extLst>
          </p:cNvPr>
          <p:cNvCxnSpPr/>
          <p:nvPr/>
        </p:nvCxnSpPr>
        <p:spPr>
          <a:xfrm>
            <a:off x="1905614" y="4078968"/>
            <a:ext cx="1397410" cy="75408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ruta 12">
            <a:extLst>
              <a:ext uri="{FF2B5EF4-FFF2-40B4-BE49-F238E27FC236}">
                <a16:creationId xmlns:a16="http://schemas.microsoft.com/office/drawing/2014/main" id="{7F87D6C7-608E-03A9-FB92-ADD46B81BCA2}"/>
              </a:ext>
            </a:extLst>
          </p:cNvPr>
          <p:cNvSpPr txBox="1"/>
          <p:nvPr/>
        </p:nvSpPr>
        <p:spPr>
          <a:xfrm>
            <a:off x="131506" y="4440730"/>
            <a:ext cx="1986116" cy="1477328"/>
          </a:xfrm>
          <a:prstGeom prst="rect">
            <a:avLst/>
          </a:prstGeom>
          <a:noFill/>
        </p:spPr>
        <p:txBody>
          <a:bodyPr wrap="square" rtlCol="0">
            <a:spAutoFit/>
          </a:bodyPr>
          <a:lstStyle/>
          <a:p>
            <a:r>
              <a:rPr lang="sv-SE" dirty="0"/>
              <a:t>Den mängd solenergi som en växt binder utgör växtens </a:t>
            </a:r>
            <a:r>
              <a:rPr lang="sv-SE" i="1" dirty="0"/>
              <a:t>bruttoproduktion</a:t>
            </a:r>
            <a:endParaRPr lang="sv-SE" dirty="0"/>
          </a:p>
        </p:txBody>
      </p:sp>
      <p:sp>
        <p:nvSpPr>
          <p:cNvPr id="14" name="textruta 13">
            <a:extLst>
              <a:ext uri="{FF2B5EF4-FFF2-40B4-BE49-F238E27FC236}">
                <a16:creationId xmlns:a16="http://schemas.microsoft.com/office/drawing/2014/main" id="{B95E148F-54E9-4C75-BB28-DFB2A5A1D2E9}"/>
              </a:ext>
            </a:extLst>
          </p:cNvPr>
          <p:cNvSpPr txBox="1"/>
          <p:nvPr/>
        </p:nvSpPr>
        <p:spPr>
          <a:xfrm>
            <a:off x="4101895" y="5179394"/>
            <a:ext cx="1885335" cy="369332"/>
          </a:xfrm>
          <a:prstGeom prst="rect">
            <a:avLst/>
          </a:prstGeom>
          <a:noFill/>
        </p:spPr>
        <p:txBody>
          <a:bodyPr wrap="square" rtlCol="0">
            <a:spAutoFit/>
          </a:bodyPr>
          <a:lstStyle/>
          <a:p>
            <a:r>
              <a:rPr lang="sv-SE" i="1" dirty="0">
                <a:solidFill>
                  <a:schemeClr val="bg1"/>
                </a:solidFill>
              </a:rPr>
              <a:t>Nettoproduktion </a:t>
            </a:r>
          </a:p>
        </p:txBody>
      </p:sp>
    </p:spTree>
    <p:extLst>
      <p:ext uri="{BB962C8B-B14F-4D97-AF65-F5344CB8AC3E}">
        <p14:creationId xmlns:p14="http://schemas.microsoft.com/office/powerpoint/2010/main" val="408538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237777-DB60-EB90-A5D2-65D144BF860D}"/>
              </a:ext>
            </a:extLst>
          </p:cNvPr>
          <p:cNvSpPr>
            <a:spLocks noGrp="1"/>
          </p:cNvSpPr>
          <p:nvPr>
            <p:ph type="title"/>
          </p:nvPr>
        </p:nvSpPr>
        <p:spPr>
          <a:xfrm>
            <a:off x="7859485" y="634946"/>
            <a:ext cx="3690257" cy="1450757"/>
          </a:xfrm>
        </p:spPr>
        <p:txBody>
          <a:bodyPr>
            <a:normAutofit/>
          </a:bodyPr>
          <a:lstStyle/>
          <a:p>
            <a:r>
              <a:rPr lang="sv-SE" dirty="0"/>
              <a:t>Näringsvävar </a:t>
            </a:r>
          </a:p>
        </p:txBody>
      </p:sp>
      <p:pic>
        <p:nvPicPr>
          <p:cNvPr id="5" name="Bildobjekt 4">
            <a:extLst>
              <a:ext uri="{FF2B5EF4-FFF2-40B4-BE49-F238E27FC236}">
                <a16:creationId xmlns:a16="http://schemas.microsoft.com/office/drawing/2014/main" id="{F242087A-71A2-38C3-BD17-60421667BEA1}"/>
              </a:ext>
            </a:extLst>
          </p:cNvPr>
          <p:cNvPicPr>
            <a:picLocks noChangeAspect="1"/>
          </p:cNvPicPr>
          <p:nvPr/>
        </p:nvPicPr>
        <p:blipFill>
          <a:blip r:embed="rId3"/>
          <a:stretch>
            <a:fillRect/>
          </a:stretch>
        </p:blipFill>
        <p:spPr>
          <a:xfrm>
            <a:off x="110317" y="840510"/>
            <a:ext cx="7628414" cy="4710544"/>
          </a:xfrm>
          <a:prstGeom prst="rect">
            <a:avLst/>
          </a:prstGeom>
        </p:spPr>
      </p:pic>
      <p:sp>
        <p:nvSpPr>
          <p:cNvPr id="3" name="Platshållare för innehåll 2">
            <a:extLst>
              <a:ext uri="{FF2B5EF4-FFF2-40B4-BE49-F238E27FC236}">
                <a16:creationId xmlns:a16="http://schemas.microsoft.com/office/drawing/2014/main" id="{D36A6C74-1330-8C9E-B922-5F823E27A200}"/>
              </a:ext>
            </a:extLst>
          </p:cNvPr>
          <p:cNvSpPr>
            <a:spLocks noGrp="1"/>
          </p:cNvSpPr>
          <p:nvPr>
            <p:ph idx="1"/>
          </p:nvPr>
        </p:nvSpPr>
        <p:spPr>
          <a:xfrm>
            <a:off x="8469746" y="2198914"/>
            <a:ext cx="2988558" cy="3670180"/>
          </a:xfrm>
        </p:spPr>
        <p:txBody>
          <a:bodyPr>
            <a:normAutofit/>
          </a:bodyPr>
          <a:lstStyle/>
          <a:p>
            <a:pPr>
              <a:buFont typeface="Arial" panose="020B0604020202020204" pitchFamily="34" charset="0"/>
              <a:buChar char="•"/>
            </a:pPr>
            <a:r>
              <a:rPr lang="sv-SE" sz="2800" dirty="0"/>
              <a:t>Flera näringskedjor länkar ihop till en näringsväv </a:t>
            </a:r>
          </a:p>
          <a:p>
            <a:endParaRPr lang="sv-SE" dirty="0"/>
          </a:p>
        </p:txBody>
      </p:sp>
    </p:spTree>
    <p:extLst>
      <p:ext uri="{BB962C8B-B14F-4D97-AF65-F5344CB8AC3E}">
        <p14:creationId xmlns:p14="http://schemas.microsoft.com/office/powerpoint/2010/main" val="74470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32CB5C-E830-2B32-D2A2-695C9ED46599}"/>
              </a:ext>
            </a:extLst>
          </p:cNvPr>
          <p:cNvSpPr>
            <a:spLocks noGrp="1"/>
          </p:cNvSpPr>
          <p:nvPr>
            <p:ph type="title"/>
          </p:nvPr>
        </p:nvSpPr>
        <p:spPr/>
        <p:txBody>
          <a:bodyPr/>
          <a:lstStyle/>
          <a:p>
            <a:r>
              <a:rPr lang="sv-SE" dirty="0"/>
              <a:t>Energins Principen </a:t>
            </a:r>
          </a:p>
        </p:txBody>
      </p:sp>
      <p:sp>
        <p:nvSpPr>
          <p:cNvPr id="3" name="Platshållare för innehåll 2">
            <a:extLst>
              <a:ext uri="{FF2B5EF4-FFF2-40B4-BE49-F238E27FC236}">
                <a16:creationId xmlns:a16="http://schemas.microsoft.com/office/drawing/2014/main" id="{9F65C52F-AF02-46F8-8977-8607E261A3FB}"/>
              </a:ext>
            </a:extLst>
          </p:cNvPr>
          <p:cNvSpPr>
            <a:spLocks noGrp="1"/>
          </p:cNvSpPr>
          <p:nvPr>
            <p:ph idx="1"/>
          </p:nvPr>
        </p:nvSpPr>
        <p:spPr/>
        <p:txBody>
          <a:bodyPr>
            <a:normAutofit fontScale="92500" lnSpcReduction="10000"/>
          </a:bodyPr>
          <a:lstStyle/>
          <a:p>
            <a:pPr marL="0" indent="0">
              <a:buNone/>
            </a:pPr>
            <a:r>
              <a:rPr lang="sv-SE" dirty="0"/>
              <a:t>”Energi kan varken skapas eller förstöras, bara omvandlas”</a:t>
            </a:r>
          </a:p>
          <a:p>
            <a:pPr marL="0" indent="0">
              <a:buNone/>
            </a:pPr>
            <a:endParaRPr lang="sv-SE" dirty="0"/>
          </a:p>
          <a:p>
            <a:r>
              <a:rPr lang="sv-SE" i="1" dirty="0"/>
              <a:t>Ljusenergi</a:t>
            </a:r>
            <a:r>
              <a:rPr lang="sv-SE" dirty="0"/>
              <a:t> omvandlas till </a:t>
            </a:r>
            <a:r>
              <a:rPr lang="sv-SE" i="1" dirty="0"/>
              <a:t>kemisk bunden energi</a:t>
            </a:r>
            <a:r>
              <a:rPr lang="sv-SE" dirty="0"/>
              <a:t> i </a:t>
            </a:r>
            <a:r>
              <a:rPr lang="sv-SE" dirty="0" err="1"/>
              <a:t>fotoautotrofer</a:t>
            </a:r>
            <a:endParaRPr lang="sv-SE" dirty="0"/>
          </a:p>
          <a:p>
            <a:r>
              <a:rPr lang="sv-SE" dirty="0"/>
              <a:t>Den </a:t>
            </a:r>
            <a:r>
              <a:rPr lang="sv-SE" i="1" dirty="0"/>
              <a:t>kemisk bunden energi</a:t>
            </a:r>
            <a:r>
              <a:rPr lang="sv-SE" dirty="0"/>
              <a:t> följer sin organiskt ämne genom näringskedjor </a:t>
            </a:r>
          </a:p>
          <a:p>
            <a:r>
              <a:rPr lang="sv-SE" dirty="0"/>
              <a:t>En viss del av energin frigörs under </a:t>
            </a:r>
            <a:r>
              <a:rPr lang="sv-SE" i="1" dirty="0"/>
              <a:t>cellandnings</a:t>
            </a:r>
            <a:r>
              <a:rPr lang="sv-SE" dirty="0"/>
              <a:t> förbränningsreaktion i varje trofisk nivå</a:t>
            </a:r>
          </a:p>
          <a:p>
            <a:r>
              <a:rPr lang="sv-SE" dirty="0"/>
              <a:t>En del av frigjorda energin används till </a:t>
            </a:r>
            <a:r>
              <a:rPr lang="sv-SE" i="1" dirty="0"/>
              <a:t>rörelseenergi</a:t>
            </a:r>
            <a:r>
              <a:rPr lang="sv-SE" dirty="0"/>
              <a:t> </a:t>
            </a:r>
          </a:p>
          <a:p>
            <a:r>
              <a:rPr lang="sv-SE" dirty="0"/>
              <a:t>Jämnvarma djur behöver frigjorda energi till att hålla kroppen varmt </a:t>
            </a:r>
          </a:p>
          <a:p>
            <a:r>
              <a:rPr lang="sv-SE" dirty="0"/>
              <a:t>Slutligen blir allt energi till </a:t>
            </a:r>
            <a:r>
              <a:rPr lang="sv-SE" i="1" dirty="0"/>
              <a:t>värmeenergi</a:t>
            </a:r>
            <a:r>
              <a:rPr lang="sv-SE" dirty="0"/>
              <a:t> som sprids till omgivning </a:t>
            </a:r>
          </a:p>
          <a:p>
            <a:endParaRPr lang="sv-SE" dirty="0"/>
          </a:p>
        </p:txBody>
      </p:sp>
    </p:spTree>
    <p:extLst>
      <p:ext uri="{BB962C8B-B14F-4D97-AF65-F5344CB8AC3E}">
        <p14:creationId xmlns:p14="http://schemas.microsoft.com/office/powerpoint/2010/main" val="57809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kbent triangel 4">
            <a:extLst>
              <a:ext uri="{FF2B5EF4-FFF2-40B4-BE49-F238E27FC236}">
                <a16:creationId xmlns:a16="http://schemas.microsoft.com/office/drawing/2014/main" id="{DAA38276-FCBD-9B43-FB06-099C76A91B76}"/>
              </a:ext>
            </a:extLst>
          </p:cNvPr>
          <p:cNvSpPr/>
          <p:nvPr/>
        </p:nvSpPr>
        <p:spPr>
          <a:xfrm>
            <a:off x="0" y="0"/>
            <a:ext cx="12192000" cy="634824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96692BB-F927-820C-A7FF-274ECD000D5E}"/>
              </a:ext>
            </a:extLst>
          </p:cNvPr>
          <p:cNvSpPr>
            <a:spLocks noGrp="1"/>
          </p:cNvSpPr>
          <p:nvPr>
            <p:ph type="title"/>
          </p:nvPr>
        </p:nvSpPr>
        <p:spPr>
          <a:xfrm>
            <a:off x="1097280" y="286603"/>
            <a:ext cx="2781037" cy="1450757"/>
          </a:xfrm>
        </p:spPr>
        <p:txBody>
          <a:bodyPr/>
          <a:lstStyle/>
          <a:p>
            <a:r>
              <a:rPr lang="sv-SE" dirty="0"/>
              <a:t>Trofinivåer </a:t>
            </a:r>
          </a:p>
        </p:txBody>
      </p:sp>
      <p:cxnSp>
        <p:nvCxnSpPr>
          <p:cNvPr id="7" name="Rak koppling 6">
            <a:extLst>
              <a:ext uri="{FF2B5EF4-FFF2-40B4-BE49-F238E27FC236}">
                <a16:creationId xmlns:a16="http://schemas.microsoft.com/office/drawing/2014/main" id="{C1A1582B-9EEA-029B-7272-50117D23223A}"/>
              </a:ext>
            </a:extLst>
          </p:cNvPr>
          <p:cNvCxnSpPr>
            <a:cxnSpLocks/>
          </p:cNvCxnSpPr>
          <p:nvPr/>
        </p:nvCxnSpPr>
        <p:spPr>
          <a:xfrm flipV="1">
            <a:off x="1387366" y="4918841"/>
            <a:ext cx="9459310" cy="10511"/>
          </a:xfrm>
          <a:prstGeom prst="line">
            <a:avLst/>
          </a:prstGeom>
        </p:spPr>
        <p:style>
          <a:lnRef idx="1">
            <a:schemeClr val="dk1"/>
          </a:lnRef>
          <a:fillRef idx="0">
            <a:schemeClr val="dk1"/>
          </a:fillRef>
          <a:effectRef idx="0">
            <a:schemeClr val="dk1"/>
          </a:effectRef>
          <a:fontRef idx="minor">
            <a:schemeClr val="tx1"/>
          </a:fontRef>
        </p:style>
      </p:cxnSp>
      <p:cxnSp>
        <p:nvCxnSpPr>
          <p:cNvPr id="10" name="Rak koppling 9">
            <a:extLst>
              <a:ext uri="{FF2B5EF4-FFF2-40B4-BE49-F238E27FC236}">
                <a16:creationId xmlns:a16="http://schemas.microsoft.com/office/drawing/2014/main" id="{15B61869-1794-E168-5DA0-7CDD627BC201}"/>
              </a:ext>
            </a:extLst>
          </p:cNvPr>
          <p:cNvCxnSpPr>
            <a:cxnSpLocks/>
          </p:cNvCxnSpPr>
          <p:nvPr/>
        </p:nvCxnSpPr>
        <p:spPr>
          <a:xfrm>
            <a:off x="2804160" y="3429000"/>
            <a:ext cx="6522720" cy="0"/>
          </a:xfrm>
          <a:prstGeom prst="line">
            <a:avLst/>
          </a:prstGeom>
        </p:spPr>
        <p:style>
          <a:lnRef idx="1">
            <a:schemeClr val="dk1"/>
          </a:lnRef>
          <a:fillRef idx="0">
            <a:schemeClr val="dk1"/>
          </a:fillRef>
          <a:effectRef idx="0">
            <a:schemeClr val="dk1"/>
          </a:effectRef>
          <a:fontRef idx="minor">
            <a:schemeClr val="tx1"/>
          </a:fontRef>
        </p:style>
      </p:cxnSp>
      <p:cxnSp>
        <p:nvCxnSpPr>
          <p:cNvPr id="13" name="Rak koppling 12">
            <a:extLst>
              <a:ext uri="{FF2B5EF4-FFF2-40B4-BE49-F238E27FC236}">
                <a16:creationId xmlns:a16="http://schemas.microsoft.com/office/drawing/2014/main" id="{4E2C5760-033D-19AB-D61A-194E00F6D456}"/>
              </a:ext>
            </a:extLst>
          </p:cNvPr>
          <p:cNvCxnSpPr>
            <a:cxnSpLocks/>
          </p:cNvCxnSpPr>
          <p:nvPr/>
        </p:nvCxnSpPr>
        <p:spPr>
          <a:xfrm>
            <a:off x="4419600" y="1709245"/>
            <a:ext cx="3307080" cy="2891"/>
          </a:xfrm>
          <a:prstGeom prst="line">
            <a:avLst/>
          </a:prstGeom>
        </p:spPr>
        <p:style>
          <a:lnRef idx="1">
            <a:schemeClr val="dk1"/>
          </a:lnRef>
          <a:fillRef idx="0">
            <a:schemeClr val="dk1"/>
          </a:fillRef>
          <a:effectRef idx="0">
            <a:schemeClr val="dk1"/>
          </a:effectRef>
          <a:fontRef idx="minor">
            <a:schemeClr val="tx1"/>
          </a:fontRef>
        </p:style>
      </p:cxnSp>
      <p:sp>
        <p:nvSpPr>
          <p:cNvPr id="16" name="textruta 15">
            <a:extLst>
              <a:ext uri="{FF2B5EF4-FFF2-40B4-BE49-F238E27FC236}">
                <a16:creationId xmlns:a16="http://schemas.microsoft.com/office/drawing/2014/main" id="{C6CA0B1D-B167-6743-3B1E-A63CD00CE503}"/>
              </a:ext>
            </a:extLst>
          </p:cNvPr>
          <p:cNvSpPr txBox="1"/>
          <p:nvPr/>
        </p:nvSpPr>
        <p:spPr>
          <a:xfrm>
            <a:off x="2788920" y="5056479"/>
            <a:ext cx="6614160" cy="1200329"/>
          </a:xfrm>
          <a:prstGeom prst="rect">
            <a:avLst/>
          </a:prstGeom>
          <a:noFill/>
        </p:spPr>
        <p:txBody>
          <a:bodyPr wrap="square" rtlCol="0">
            <a:spAutoFit/>
          </a:bodyPr>
          <a:lstStyle/>
          <a:p>
            <a:pPr algn="ctr"/>
            <a:r>
              <a:rPr lang="sv-SE" sz="2400" dirty="0"/>
              <a:t>Producent </a:t>
            </a:r>
          </a:p>
          <a:p>
            <a:pPr algn="ctr"/>
            <a:r>
              <a:rPr lang="sv-SE" sz="2400" dirty="0"/>
              <a:t>100% </a:t>
            </a:r>
          </a:p>
          <a:p>
            <a:pPr algn="ctr"/>
            <a:r>
              <a:rPr lang="sv-SE" sz="2400" dirty="0"/>
              <a:t>Första trofinivå </a:t>
            </a:r>
          </a:p>
        </p:txBody>
      </p:sp>
      <p:sp>
        <p:nvSpPr>
          <p:cNvPr id="17" name="textruta 16">
            <a:extLst>
              <a:ext uri="{FF2B5EF4-FFF2-40B4-BE49-F238E27FC236}">
                <a16:creationId xmlns:a16="http://schemas.microsoft.com/office/drawing/2014/main" id="{01F5D8D2-C863-69E1-CFF0-29433BBD7BAA}"/>
              </a:ext>
            </a:extLst>
          </p:cNvPr>
          <p:cNvSpPr txBox="1"/>
          <p:nvPr/>
        </p:nvSpPr>
        <p:spPr>
          <a:xfrm>
            <a:off x="2758440" y="3691712"/>
            <a:ext cx="6614160" cy="1200329"/>
          </a:xfrm>
          <a:prstGeom prst="rect">
            <a:avLst/>
          </a:prstGeom>
          <a:noFill/>
        </p:spPr>
        <p:txBody>
          <a:bodyPr wrap="square" rtlCol="0">
            <a:spAutoFit/>
          </a:bodyPr>
          <a:lstStyle/>
          <a:p>
            <a:pPr algn="ctr"/>
            <a:r>
              <a:rPr lang="sv-SE" sz="2400" dirty="0"/>
              <a:t>1:a handkonsument </a:t>
            </a:r>
          </a:p>
          <a:p>
            <a:pPr algn="ctr"/>
            <a:r>
              <a:rPr lang="sv-SE" sz="2400" dirty="0"/>
              <a:t>10%</a:t>
            </a:r>
          </a:p>
          <a:p>
            <a:pPr algn="ctr"/>
            <a:r>
              <a:rPr lang="sv-SE" sz="2400" dirty="0"/>
              <a:t>Andra trofinivå </a:t>
            </a:r>
          </a:p>
        </p:txBody>
      </p:sp>
      <p:sp>
        <p:nvSpPr>
          <p:cNvPr id="19" name="textruta 18">
            <a:extLst>
              <a:ext uri="{FF2B5EF4-FFF2-40B4-BE49-F238E27FC236}">
                <a16:creationId xmlns:a16="http://schemas.microsoft.com/office/drawing/2014/main" id="{BE748216-661D-3187-1164-25D4F8D17FAB}"/>
              </a:ext>
            </a:extLst>
          </p:cNvPr>
          <p:cNvSpPr txBox="1"/>
          <p:nvPr/>
        </p:nvSpPr>
        <p:spPr>
          <a:xfrm>
            <a:off x="4472940" y="2010104"/>
            <a:ext cx="3093720" cy="1200329"/>
          </a:xfrm>
          <a:prstGeom prst="rect">
            <a:avLst/>
          </a:prstGeom>
          <a:noFill/>
        </p:spPr>
        <p:txBody>
          <a:bodyPr wrap="square" rtlCol="0">
            <a:spAutoFit/>
          </a:bodyPr>
          <a:lstStyle/>
          <a:p>
            <a:pPr algn="ctr"/>
            <a:r>
              <a:rPr lang="sv-SE" sz="2400" dirty="0"/>
              <a:t>2:a handkonsument </a:t>
            </a:r>
          </a:p>
          <a:p>
            <a:pPr algn="ctr"/>
            <a:r>
              <a:rPr lang="sv-SE" sz="2400" dirty="0"/>
              <a:t>1% </a:t>
            </a:r>
          </a:p>
          <a:p>
            <a:pPr algn="ctr"/>
            <a:r>
              <a:rPr lang="sv-SE" sz="2400" dirty="0"/>
              <a:t>Tredje trofinivå </a:t>
            </a:r>
          </a:p>
        </p:txBody>
      </p:sp>
      <p:sp>
        <p:nvSpPr>
          <p:cNvPr id="20" name="textruta 19">
            <a:extLst>
              <a:ext uri="{FF2B5EF4-FFF2-40B4-BE49-F238E27FC236}">
                <a16:creationId xmlns:a16="http://schemas.microsoft.com/office/drawing/2014/main" id="{53A7366A-8654-6ADF-A7CA-4113CFDBE9FC}"/>
              </a:ext>
            </a:extLst>
          </p:cNvPr>
          <p:cNvSpPr txBox="1"/>
          <p:nvPr/>
        </p:nvSpPr>
        <p:spPr>
          <a:xfrm>
            <a:off x="4518660" y="488052"/>
            <a:ext cx="3093720" cy="1200329"/>
          </a:xfrm>
          <a:prstGeom prst="rect">
            <a:avLst/>
          </a:prstGeom>
          <a:noFill/>
        </p:spPr>
        <p:txBody>
          <a:bodyPr wrap="square" rtlCol="0">
            <a:spAutoFit/>
          </a:bodyPr>
          <a:lstStyle/>
          <a:p>
            <a:pPr algn="ctr"/>
            <a:r>
              <a:rPr lang="sv-SE" sz="2400" dirty="0"/>
              <a:t>3:e handkonsument </a:t>
            </a:r>
          </a:p>
          <a:p>
            <a:pPr algn="ctr"/>
            <a:r>
              <a:rPr lang="sv-SE" sz="2400" dirty="0"/>
              <a:t>0.1% </a:t>
            </a:r>
          </a:p>
          <a:p>
            <a:pPr algn="ctr"/>
            <a:r>
              <a:rPr lang="sv-SE" sz="2400" dirty="0"/>
              <a:t>Fjärde trofinivå </a:t>
            </a:r>
          </a:p>
        </p:txBody>
      </p:sp>
      <p:sp>
        <p:nvSpPr>
          <p:cNvPr id="21" name="Pil: nedåt 20">
            <a:extLst>
              <a:ext uri="{FF2B5EF4-FFF2-40B4-BE49-F238E27FC236}">
                <a16:creationId xmlns:a16="http://schemas.microsoft.com/office/drawing/2014/main" id="{34107424-260E-A3B3-6337-F15ADD32839A}"/>
              </a:ext>
            </a:extLst>
          </p:cNvPr>
          <p:cNvSpPr/>
          <p:nvPr/>
        </p:nvSpPr>
        <p:spPr>
          <a:xfrm rot="19345779">
            <a:off x="924813" y="3068796"/>
            <a:ext cx="1231483" cy="3257131"/>
          </a:xfrm>
          <a:prstGeom prst="downArrow">
            <a:avLst>
              <a:gd name="adj1" fmla="val 100000"/>
              <a:gd name="adj2" fmla="val 5000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sv-SE" sz="2400" dirty="0"/>
              <a:t>Solljus</a:t>
            </a:r>
            <a:endParaRPr lang="sv-SE" dirty="0"/>
          </a:p>
        </p:txBody>
      </p:sp>
      <p:sp>
        <p:nvSpPr>
          <p:cNvPr id="25" name="Pil: höger 24">
            <a:extLst>
              <a:ext uri="{FF2B5EF4-FFF2-40B4-BE49-F238E27FC236}">
                <a16:creationId xmlns:a16="http://schemas.microsoft.com/office/drawing/2014/main" id="{67D3C3E8-9B46-64C5-7771-3EA84D69E52B}"/>
              </a:ext>
            </a:extLst>
          </p:cNvPr>
          <p:cNvSpPr/>
          <p:nvPr/>
        </p:nvSpPr>
        <p:spPr>
          <a:xfrm>
            <a:off x="7566660" y="509753"/>
            <a:ext cx="2979420" cy="695778"/>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dirty="0"/>
              <a:t>90%</a:t>
            </a:r>
          </a:p>
        </p:txBody>
      </p:sp>
      <p:sp>
        <p:nvSpPr>
          <p:cNvPr id="27" name="Pil: höger 26">
            <a:extLst>
              <a:ext uri="{FF2B5EF4-FFF2-40B4-BE49-F238E27FC236}">
                <a16:creationId xmlns:a16="http://schemas.microsoft.com/office/drawing/2014/main" id="{0D35776C-0809-2589-2822-AE532D1E4B6A}"/>
              </a:ext>
            </a:extLst>
          </p:cNvPr>
          <p:cNvSpPr/>
          <p:nvPr/>
        </p:nvSpPr>
        <p:spPr>
          <a:xfrm>
            <a:off x="8130540" y="2272817"/>
            <a:ext cx="2979420" cy="80936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dirty="0"/>
              <a:t>90%</a:t>
            </a:r>
          </a:p>
        </p:txBody>
      </p:sp>
      <p:sp>
        <p:nvSpPr>
          <p:cNvPr id="28" name="Pil: höger 27">
            <a:extLst>
              <a:ext uri="{FF2B5EF4-FFF2-40B4-BE49-F238E27FC236}">
                <a16:creationId xmlns:a16="http://schemas.microsoft.com/office/drawing/2014/main" id="{9E020ED6-46F2-49E3-EA20-4E2C987FE831}"/>
              </a:ext>
            </a:extLst>
          </p:cNvPr>
          <p:cNvSpPr/>
          <p:nvPr/>
        </p:nvSpPr>
        <p:spPr>
          <a:xfrm>
            <a:off x="8694420" y="3775825"/>
            <a:ext cx="2979420" cy="66222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dirty="0"/>
              <a:t>90%</a:t>
            </a:r>
          </a:p>
        </p:txBody>
      </p:sp>
      <p:sp>
        <p:nvSpPr>
          <p:cNvPr id="29" name="Pil: höger 28">
            <a:extLst>
              <a:ext uri="{FF2B5EF4-FFF2-40B4-BE49-F238E27FC236}">
                <a16:creationId xmlns:a16="http://schemas.microsoft.com/office/drawing/2014/main" id="{3A792ADC-5D8A-172C-013A-3AED17FC5015}"/>
              </a:ext>
            </a:extLst>
          </p:cNvPr>
          <p:cNvSpPr/>
          <p:nvPr/>
        </p:nvSpPr>
        <p:spPr>
          <a:xfrm>
            <a:off x="9044940" y="5165264"/>
            <a:ext cx="2979420" cy="702198"/>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dirty="0"/>
              <a:t>90%</a:t>
            </a:r>
          </a:p>
        </p:txBody>
      </p:sp>
    </p:spTree>
    <p:extLst>
      <p:ext uri="{BB962C8B-B14F-4D97-AF65-F5344CB8AC3E}">
        <p14:creationId xmlns:p14="http://schemas.microsoft.com/office/powerpoint/2010/main" val="118004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C061E0-39AF-0111-AE16-BD1CAEADFCF8}"/>
              </a:ext>
            </a:extLst>
          </p:cNvPr>
          <p:cNvSpPr>
            <a:spLocks noGrp="1"/>
          </p:cNvSpPr>
          <p:nvPr>
            <p:ph type="title"/>
          </p:nvPr>
        </p:nvSpPr>
        <p:spPr/>
        <p:txBody>
          <a:bodyPr/>
          <a:lstStyle/>
          <a:p>
            <a:r>
              <a:rPr lang="sv-SE" dirty="0"/>
              <a:t>Miljögifter</a:t>
            </a:r>
          </a:p>
        </p:txBody>
      </p:sp>
      <p:sp>
        <p:nvSpPr>
          <p:cNvPr id="3" name="Platshållare för innehåll 2">
            <a:extLst>
              <a:ext uri="{FF2B5EF4-FFF2-40B4-BE49-F238E27FC236}">
                <a16:creationId xmlns:a16="http://schemas.microsoft.com/office/drawing/2014/main" id="{5D856EA3-D2B5-1A57-029F-A6E0D6C612D8}"/>
              </a:ext>
            </a:extLst>
          </p:cNvPr>
          <p:cNvSpPr>
            <a:spLocks noGrp="1"/>
          </p:cNvSpPr>
          <p:nvPr>
            <p:ph idx="1"/>
          </p:nvPr>
        </p:nvSpPr>
        <p:spPr/>
        <p:txBody>
          <a:bodyPr/>
          <a:lstStyle/>
          <a:p>
            <a:pPr marL="0" indent="0">
              <a:buNone/>
            </a:pPr>
            <a:r>
              <a:rPr lang="sv-SE" dirty="0"/>
              <a:t>Miljögifter är: </a:t>
            </a:r>
          </a:p>
          <a:p>
            <a:pPr>
              <a:buFont typeface="Arial" panose="020B0604020202020204" pitchFamily="34" charset="0"/>
              <a:buChar char="•"/>
            </a:pPr>
            <a:r>
              <a:rPr lang="sv-SE" dirty="0"/>
              <a:t>Onaturliga ämnen </a:t>
            </a:r>
          </a:p>
          <a:p>
            <a:pPr>
              <a:buFont typeface="Arial" panose="020B0604020202020204" pitchFamily="34" charset="0"/>
              <a:buChar char="•"/>
            </a:pPr>
            <a:r>
              <a:rPr lang="sv-SE" dirty="0"/>
              <a:t>Svårnedbrytbara </a:t>
            </a:r>
          </a:p>
          <a:p>
            <a:pPr lvl="1">
              <a:buFont typeface="Arial" panose="020B0604020202020204" pitchFamily="34" charset="0"/>
              <a:buChar char="•"/>
            </a:pPr>
            <a:r>
              <a:rPr lang="sv-SE" dirty="0"/>
              <a:t>Bekämpningsmedel och läkemedelsrester </a:t>
            </a:r>
          </a:p>
          <a:p>
            <a:pPr>
              <a:buFont typeface="Arial" panose="020B0604020202020204" pitchFamily="34" charset="0"/>
              <a:buChar char="•"/>
            </a:pPr>
            <a:r>
              <a:rPr lang="sv-SE" dirty="0"/>
              <a:t>Miljögifter </a:t>
            </a:r>
            <a:r>
              <a:rPr lang="sv-SE" dirty="0">
                <a:solidFill>
                  <a:srgbClr val="FFFF00"/>
                </a:solidFill>
              </a:rPr>
              <a:t>bioackumuleras</a:t>
            </a:r>
            <a:r>
              <a:rPr lang="sv-SE" dirty="0"/>
              <a:t> och </a:t>
            </a:r>
            <a:r>
              <a:rPr lang="sv-SE" dirty="0">
                <a:solidFill>
                  <a:srgbClr val="FFFF00"/>
                </a:solidFill>
              </a:rPr>
              <a:t>biomagnifieras</a:t>
            </a:r>
            <a:r>
              <a:rPr lang="sv-SE" dirty="0"/>
              <a:t> </a:t>
            </a:r>
          </a:p>
          <a:p>
            <a:pPr lvl="1">
              <a:buFont typeface="Arial" panose="020B0604020202020204" pitchFamily="34" charset="0"/>
              <a:buChar char="•"/>
            </a:pPr>
            <a:r>
              <a:rPr lang="sv-SE" u="sng" dirty="0"/>
              <a:t>Bioackumulering</a:t>
            </a:r>
            <a:r>
              <a:rPr lang="sv-SE" dirty="0"/>
              <a:t>: miljögift lagras och stannar kvar i kroppen </a:t>
            </a:r>
          </a:p>
          <a:p>
            <a:pPr lvl="1">
              <a:buFont typeface="Arial" panose="020B0604020202020204" pitchFamily="34" charset="0"/>
              <a:buChar char="•"/>
            </a:pPr>
            <a:r>
              <a:rPr lang="sv-SE" u="sng" dirty="0" err="1"/>
              <a:t>Biomagnifikation</a:t>
            </a:r>
            <a:r>
              <a:rPr lang="sv-SE" dirty="0"/>
              <a:t>: För varje steg uppåt i en näringskedja ökar halten miljögift tiofalt </a:t>
            </a:r>
          </a:p>
        </p:txBody>
      </p:sp>
    </p:spTree>
    <p:extLst>
      <p:ext uri="{BB962C8B-B14F-4D97-AF65-F5344CB8AC3E}">
        <p14:creationId xmlns:p14="http://schemas.microsoft.com/office/powerpoint/2010/main" val="706687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6987D7C-5B46-9A82-5FD0-08833402A96F}"/>
              </a:ext>
            </a:extLst>
          </p:cNvPr>
          <p:cNvPicPr>
            <a:picLocks noChangeAspect="1"/>
          </p:cNvPicPr>
          <p:nvPr/>
        </p:nvPicPr>
        <p:blipFill>
          <a:blip r:embed="rId2"/>
          <a:stretch>
            <a:fillRect/>
          </a:stretch>
        </p:blipFill>
        <p:spPr>
          <a:xfrm>
            <a:off x="1198775" y="0"/>
            <a:ext cx="9794450" cy="6856114"/>
          </a:xfrm>
          <a:prstGeom prst="rect">
            <a:avLst/>
          </a:prstGeom>
        </p:spPr>
      </p:pic>
    </p:spTree>
    <p:extLst>
      <p:ext uri="{BB962C8B-B14F-4D97-AF65-F5344CB8AC3E}">
        <p14:creationId xmlns:p14="http://schemas.microsoft.com/office/powerpoint/2010/main" val="127681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42050C-6687-837D-3551-917A78EA7AA6}"/>
              </a:ext>
            </a:extLst>
          </p:cNvPr>
          <p:cNvSpPr>
            <a:spLocks noGrp="1"/>
          </p:cNvSpPr>
          <p:nvPr>
            <p:ph type="title"/>
          </p:nvPr>
        </p:nvSpPr>
        <p:spPr/>
        <p:txBody>
          <a:bodyPr/>
          <a:lstStyle/>
          <a:p>
            <a:r>
              <a:rPr lang="sv-SE" dirty="0"/>
              <a:t>Ekologi </a:t>
            </a:r>
          </a:p>
        </p:txBody>
      </p:sp>
      <p:sp>
        <p:nvSpPr>
          <p:cNvPr id="3" name="Platshållare för innehåll 2">
            <a:extLst>
              <a:ext uri="{FF2B5EF4-FFF2-40B4-BE49-F238E27FC236}">
                <a16:creationId xmlns:a16="http://schemas.microsoft.com/office/drawing/2014/main" id="{AADE0939-FAA9-7203-7F70-0EA2C2DCC977}"/>
              </a:ext>
            </a:extLst>
          </p:cNvPr>
          <p:cNvSpPr>
            <a:spLocks noGrp="1"/>
          </p:cNvSpPr>
          <p:nvPr>
            <p:ph idx="1"/>
          </p:nvPr>
        </p:nvSpPr>
        <p:spPr>
          <a:xfrm>
            <a:off x="6096000" y="1825625"/>
            <a:ext cx="5257800" cy="4667250"/>
          </a:xfrm>
        </p:spPr>
        <p:txBody>
          <a:bodyPr>
            <a:normAutofit lnSpcReduction="10000"/>
          </a:bodyPr>
          <a:lstStyle/>
          <a:p>
            <a:r>
              <a:rPr lang="sv-SE" dirty="0"/>
              <a:t>Läran om samspelet mellan de levande organismerna och miljön de lever i </a:t>
            </a:r>
          </a:p>
          <a:p>
            <a:r>
              <a:rPr lang="sv-SE" dirty="0"/>
              <a:t>Miljön består av </a:t>
            </a:r>
            <a:r>
              <a:rPr lang="sv-SE" i="1" dirty="0"/>
              <a:t>biotiska- och abiotiska miljöfaktorer</a:t>
            </a:r>
            <a:endParaRPr lang="sv-SE" dirty="0"/>
          </a:p>
          <a:p>
            <a:r>
              <a:rPr lang="sv-SE" i="1" dirty="0"/>
              <a:t>Biotiska miljöfaktorer</a:t>
            </a:r>
            <a:r>
              <a:rPr lang="sv-SE" dirty="0"/>
              <a:t> är samspelet mellan alla levande organismer </a:t>
            </a:r>
            <a:endParaRPr lang="sv-SE" i="1" dirty="0"/>
          </a:p>
          <a:p>
            <a:r>
              <a:rPr lang="sv-SE" i="1" dirty="0"/>
              <a:t>Abiotiska miljöfaktorer</a:t>
            </a:r>
            <a:r>
              <a:rPr lang="sv-SE" dirty="0"/>
              <a:t> är icke-levande miljöfaktorer </a:t>
            </a:r>
            <a:endParaRPr lang="sv-SE" i="1" dirty="0"/>
          </a:p>
          <a:p>
            <a:r>
              <a:rPr lang="sv-SE" dirty="0"/>
              <a:t>Bevara biologisk mångfald </a:t>
            </a:r>
          </a:p>
        </p:txBody>
      </p:sp>
      <p:pic>
        <p:nvPicPr>
          <p:cNvPr id="5" name="Platshållare för innehåll 4" descr="En bild som visar text, skärmbild, Teckensnitt, dokument&#10;&#10;Automatiskt genererad beskrivning">
            <a:extLst>
              <a:ext uri="{FF2B5EF4-FFF2-40B4-BE49-F238E27FC236}">
                <a16:creationId xmlns:a16="http://schemas.microsoft.com/office/drawing/2014/main" id="{27385745-E358-6296-B32A-25654F11FE26}"/>
              </a:ext>
            </a:extLst>
          </p:cNvPr>
          <p:cNvPicPr>
            <a:picLocks noChangeAspect="1"/>
          </p:cNvPicPr>
          <p:nvPr/>
        </p:nvPicPr>
        <p:blipFill>
          <a:blip r:embed="rId2"/>
          <a:stretch>
            <a:fillRect/>
          </a:stretch>
        </p:blipFill>
        <p:spPr>
          <a:xfrm>
            <a:off x="838200" y="2008940"/>
            <a:ext cx="4947024" cy="3984707"/>
          </a:xfrm>
          <a:prstGeom prst="rect">
            <a:avLst/>
          </a:prstGeom>
        </p:spPr>
      </p:pic>
    </p:spTree>
    <p:extLst>
      <p:ext uri="{BB962C8B-B14F-4D97-AF65-F5344CB8AC3E}">
        <p14:creationId xmlns:p14="http://schemas.microsoft.com/office/powerpoint/2010/main" val="393361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41143C-6A48-DB9D-2E38-09A4C0FEDB74}"/>
              </a:ext>
            </a:extLst>
          </p:cNvPr>
          <p:cNvSpPr>
            <a:spLocks noGrp="1"/>
          </p:cNvSpPr>
          <p:nvPr>
            <p:ph type="title"/>
          </p:nvPr>
        </p:nvSpPr>
        <p:spPr/>
        <p:txBody>
          <a:bodyPr/>
          <a:lstStyle/>
          <a:p>
            <a:r>
              <a:rPr lang="sv-SE" dirty="0"/>
              <a:t>Ekosystem</a:t>
            </a:r>
          </a:p>
        </p:txBody>
      </p:sp>
      <p:sp>
        <p:nvSpPr>
          <p:cNvPr id="3" name="Platshållare för innehåll 2">
            <a:extLst>
              <a:ext uri="{FF2B5EF4-FFF2-40B4-BE49-F238E27FC236}">
                <a16:creationId xmlns:a16="http://schemas.microsoft.com/office/drawing/2014/main" id="{59CC5DDF-2777-70DB-D727-D93D77C44F2D}"/>
              </a:ext>
            </a:extLst>
          </p:cNvPr>
          <p:cNvSpPr>
            <a:spLocks noGrp="1"/>
          </p:cNvSpPr>
          <p:nvPr>
            <p:ph idx="1"/>
          </p:nvPr>
        </p:nvSpPr>
        <p:spPr>
          <a:xfrm>
            <a:off x="838200" y="1690688"/>
            <a:ext cx="5257800" cy="4351338"/>
          </a:xfrm>
        </p:spPr>
        <p:txBody>
          <a:bodyPr/>
          <a:lstStyle/>
          <a:p>
            <a:r>
              <a:rPr lang="sv-SE" dirty="0"/>
              <a:t>Allt liv och den icke-levande miljö som finns i ett naturområde </a:t>
            </a:r>
          </a:p>
          <a:p>
            <a:r>
              <a:rPr lang="sv-SE" dirty="0"/>
              <a:t>Storleken kan variera mycket</a:t>
            </a:r>
          </a:p>
          <a:p>
            <a:pPr lvl="1"/>
            <a:r>
              <a:rPr lang="sv-SE" dirty="0"/>
              <a:t>Skog</a:t>
            </a:r>
          </a:p>
          <a:p>
            <a:pPr lvl="1"/>
            <a:r>
              <a:rPr lang="sv-SE" dirty="0"/>
              <a:t>Hav</a:t>
            </a:r>
          </a:p>
          <a:p>
            <a:pPr lvl="1"/>
            <a:r>
              <a:rPr lang="sv-SE" dirty="0"/>
              <a:t>Sjö</a:t>
            </a:r>
          </a:p>
          <a:p>
            <a:pPr lvl="1"/>
            <a:r>
              <a:rPr lang="sv-SE" dirty="0"/>
              <a:t>Öken </a:t>
            </a:r>
          </a:p>
          <a:p>
            <a:pPr lvl="1"/>
            <a:r>
              <a:rPr lang="sv-SE" dirty="0"/>
              <a:t>Korallrev</a:t>
            </a:r>
          </a:p>
          <a:p>
            <a:pPr lvl="1"/>
            <a:r>
              <a:rPr lang="sv-SE" dirty="0"/>
              <a:t>Område runt en stubbe </a:t>
            </a:r>
          </a:p>
        </p:txBody>
      </p:sp>
      <p:pic>
        <p:nvPicPr>
          <p:cNvPr id="4" name="Picture 4" descr="Korallrev under vattnet">
            <a:extLst>
              <a:ext uri="{FF2B5EF4-FFF2-40B4-BE49-F238E27FC236}">
                <a16:creationId xmlns:a16="http://schemas.microsoft.com/office/drawing/2014/main" id="{B9C8E6AD-E75E-C9D7-6AFC-91E9EB30B342}"/>
              </a:ext>
            </a:extLst>
          </p:cNvPr>
          <p:cNvPicPr>
            <a:picLocks noChangeAspect="1"/>
          </p:cNvPicPr>
          <p:nvPr/>
        </p:nvPicPr>
        <p:blipFill rotWithShape="1">
          <a:blip r:embed="rId2"/>
          <a:srcRect l="37327" r="17453" b="1"/>
          <a:stretch/>
        </p:blipFill>
        <p:spPr>
          <a:xfrm>
            <a:off x="6695661" y="-17830"/>
            <a:ext cx="4658139" cy="6875830"/>
          </a:xfrm>
          <a:prstGeom prst="rect">
            <a:avLst/>
          </a:prstGeom>
        </p:spPr>
      </p:pic>
    </p:spTree>
    <p:extLst>
      <p:ext uri="{BB962C8B-B14F-4D97-AF65-F5344CB8AC3E}">
        <p14:creationId xmlns:p14="http://schemas.microsoft.com/office/powerpoint/2010/main" val="63608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 4">
            <a:extLst>
              <a:ext uri="{FF2B5EF4-FFF2-40B4-BE49-F238E27FC236}">
                <a16:creationId xmlns:a16="http://schemas.microsoft.com/office/drawing/2014/main" id="{59C1B3E1-84F4-3003-566D-D99932F10796}"/>
              </a:ext>
            </a:extLst>
          </p:cNvPr>
          <p:cNvSpPr/>
          <p:nvPr/>
        </p:nvSpPr>
        <p:spPr>
          <a:xfrm>
            <a:off x="3604028" y="2474693"/>
            <a:ext cx="3243533" cy="19581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7EC0DAD7-7456-8459-1C05-7C1471E83BC3}"/>
              </a:ext>
            </a:extLst>
          </p:cNvPr>
          <p:cNvSpPr txBox="1"/>
          <p:nvPr/>
        </p:nvSpPr>
        <p:spPr>
          <a:xfrm>
            <a:off x="4297544" y="3192181"/>
            <a:ext cx="1943267" cy="523220"/>
          </a:xfrm>
          <a:prstGeom prst="rect">
            <a:avLst/>
          </a:prstGeom>
          <a:noFill/>
        </p:spPr>
        <p:txBody>
          <a:bodyPr wrap="square" rtlCol="0">
            <a:spAutoFit/>
          </a:bodyPr>
          <a:lstStyle/>
          <a:p>
            <a:r>
              <a:rPr lang="sv-SE" sz="2800" dirty="0"/>
              <a:t>Ekosystem</a:t>
            </a:r>
            <a:r>
              <a:rPr lang="sv-SE" sz="2400" dirty="0"/>
              <a:t> </a:t>
            </a:r>
          </a:p>
        </p:txBody>
      </p:sp>
      <p:sp>
        <p:nvSpPr>
          <p:cNvPr id="6" name="textruta 5">
            <a:extLst>
              <a:ext uri="{FF2B5EF4-FFF2-40B4-BE49-F238E27FC236}">
                <a16:creationId xmlns:a16="http://schemas.microsoft.com/office/drawing/2014/main" id="{ED162A6B-B8A4-E247-5790-665290D4B6F7}"/>
              </a:ext>
            </a:extLst>
          </p:cNvPr>
          <p:cNvSpPr txBox="1"/>
          <p:nvPr/>
        </p:nvSpPr>
        <p:spPr>
          <a:xfrm>
            <a:off x="8269856" y="5837207"/>
            <a:ext cx="3510951"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sv-SE" sz="2400" dirty="0"/>
              <a:t>Abiotiska miljöfaktorer </a:t>
            </a:r>
          </a:p>
        </p:txBody>
      </p:sp>
      <p:sp>
        <p:nvSpPr>
          <p:cNvPr id="7" name="textruta 6">
            <a:extLst>
              <a:ext uri="{FF2B5EF4-FFF2-40B4-BE49-F238E27FC236}">
                <a16:creationId xmlns:a16="http://schemas.microsoft.com/office/drawing/2014/main" id="{4179CE8D-C208-2AC3-05D6-8ABEA63ADCFE}"/>
              </a:ext>
            </a:extLst>
          </p:cNvPr>
          <p:cNvSpPr txBox="1"/>
          <p:nvPr/>
        </p:nvSpPr>
        <p:spPr>
          <a:xfrm>
            <a:off x="411193" y="5837207"/>
            <a:ext cx="3510951"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sv-SE" sz="2400" dirty="0"/>
              <a:t>Biotiska miljöfaktorer </a:t>
            </a:r>
          </a:p>
        </p:txBody>
      </p:sp>
      <p:sp>
        <p:nvSpPr>
          <p:cNvPr id="8" name="textruta 7">
            <a:extLst>
              <a:ext uri="{FF2B5EF4-FFF2-40B4-BE49-F238E27FC236}">
                <a16:creationId xmlns:a16="http://schemas.microsoft.com/office/drawing/2014/main" id="{44533642-E17F-E642-821A-E09803197C7C}"/>
              </a:ext>
            </a:extLst>
          </p:cNvPr>
          <p:cNvSpPr txBox="1"/>
          <p:nvPr/>
        </p:nvSpPr>
        <p:spPr>
          <a:xfrm>
            <a:off x="8084484" y="1312354"/>
            <a:ext cx="574196"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sv-SE" dirty="0"/>
              <a:t>Luft</a:t>
            </a:r>
          </a:p>
        </p:txBody>
      </p:sp>
      <p:sp>
        <p:nvSpPr>
          <p:cNvPr id="9" name="textruta 8">
            <a:extLst>
              <a:ext uri="{FF2B5EF4-FFF2-40B4-BE49-F238E27FC236}">
                <a16:creationId xmlns:a16="http://schemas.microsoft.com/office/drawing/2014/main" id="{26FB0094-9B62-3589-4DDF-6F7BC9C24445}"/>
              </a:ext>
            </a:extLst>
          </p:cNvPr>
          <p:cNvSpPr txBox="1"/>
          <p:nvPr/>
        </p:nvSpPr>
        <p:spPr>
          <a:xfrm>
            <a:off x="8086087" y="1886476"/>
            <a:ext cx="1319464"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sv-SE" dirty="0"/>
              <a:t>Temperatur</a:t>
            </a:r>
          </a:p>
        </p:txBody>
      </p:sp>
      <p:sp>
        <p:nvSpPr>
          <p:cNvPr id="10" name="textruta 9">
            <a:extLst>
              <a:ext uri="{FF2B5EF4-FFF2-40B4-BE49-F238E27FC236}">
                <a16:creationId xmlns:a16="http://schemas.microsoft.com/office/drawing/2014/main" id="{FF64A5DC-2881-9EA0-DB6B-45A4CEAA413C}"/>
              </a:ext>
            </a:extLst>
          </p:cNvPr>
          <p:cNvSpPr txBox="1"/>
          <p:nvPr/>
        </p:nvSpPr>
        <p:spPr>
          <a:xfrm>
            <a:off x="8086087" y="2965886"/>
            <a:ext cx="149444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sv-SE" dirty="0"/>
              <a:t>Luftfuktighet </a:t>
            </a:r>
          </a:p>
        </p:txBody>
      </p:sp>
      <p:sp>
        <p:nvSpPr>
          <p:cNvPr id="11" name="textruta 10">
            <a:extLst>
              <a:ext uri="{FF2B5EF4-FFF2-40B4-BE49-F238E27FC236}">
                <a16:creationId xmlns:a16="http://schemas.microsoft.com/office/drawing/2014/main" id="{7F8682BC-B950-E2F4-8B6D-B8A558973066}"/>
              </a:ext>
            </a:extLst>
          </p:cNvPr>
          <p:cNvSpPr txBox="1"/>
          <p:nvPr/>
        </p:nvSpPr>
        <p:spPr>
          <a:xfrm>
            <a:off x="8084484" y="790158"/>
            <a:ext cx="1363130"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sv-SE" dirty="0"/>
              <a:t>Ljustillgång </a:t>
            </a:r>
          </a:p>
        </p:txBody>
      </p:sp>
      <p:sp>
        <p:nvSpPr>
          <p:cNvPr id="12" name="textruta 11">
            <a:extLst>
              <a:ext uri="{FF2B5EF4-FFF2-40B4-BE49-F238E27FC236}">
                <a16:creationId xmlns:a16="http://schemas.microsoft.com/office/drawing/2014/main" id="{BE915B25-CA41-10A1-95E6-326D2C0C171C}"/>
              </a:ext>
            </a:extLst>
          </p:cNvPr>
          <p:cNvSpPr txBox="1"/>
          <p:nvPr/>
        </p:nvSpPr>
        <p:spPr>
          <a:xfrm>
            <a:off x="8086087" y="2426181"/>
            <a:ext cx="572593"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sv-SE" dirty="0"/>
              <a:t>Salt</a:t>
            </a:r>
          </a:p>
        </p:txBody>
      </p:sp>
      <p:sp>
        <p:nvSpPr>
          <p:cNvPr id="13" name="textruta 12">
            <a:extLst>
              <a:ext uri="{FF2B5EF4-FFF2-40B4-BE49-F238E27FC236}">
                <a16:creationId xmlns:a16="http://schemas.microsoft.com/office/drawing/2014/main" id="{E9206AF3-E8AE-BD79-8ACE-9ACAE623193F}"/>
              </a:ext>
            </a:extLst>
          </p:cNvPr>
          <p:cNvSpPr txBox="1"/>
          <p:nvPr/>
        </p:nvSpPr>
        <p:spPr>
          <a:xfrm>
            <a:off x="8086087" y="3552481"/>
            <a:ext cx="1076833"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sv-SE" dirty="0"/>
              <a:t>pH värde</a:t>
            </a:r>
          </a:p>
        </p:txBody>
      </p:sp>
      <p:sp>
        <p:nvSpPr>
          <p:cNvPr id="14" name="textruta 13">
            <a:extLst>
              <a:ext uri="{FF2B5EF4-FFF2-40B4-BE49-F238E27FC236}">
                <a16:creationId xmlns:a16="http://schemas.microsoft.com/office/drawing/2014/main" id="{148EB33D-74D2-D122-28D3-A80C7D921DFE}"/>
              </a:ext>
            </a:extLst>
          </p:cNvPr>
          <p:cNvSpPr txBox="1"/>
          <p:nvPr/>
        </p:nvSpPr>
        <p:spPr>
          <a:xfrm>
            <a:off x="8088235" y="4198653"/>
            <a:ext cx="1258743"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sv-SE" dirty="0"/>
              <a:t>Nederbörd</a:t>
            </a:r>
          </a:p>
        </p:txBody>
      </p:sp>
      <p:sp>
        <p:nvSpPr>
          <p:cNvPr id="15" name="textruta 14">
            <a:extLst>
              <a:ext uri="{FF2B5EF4-FFF2-40B4-BE49-F238E27FC236}">
                <a16:creationId xmlns:a16="http://schemas.microsoft.com/office/drawing/2014/main" id="{D4081810-1F98-05E2-87C3-3951E71C5DAD}"/>
              </a:ext>
            </a:extLst>
          </p:cNvPr>
          <p:cNvSpPr txBox="1"/>
          <p:nvPr/>
        </p:nvSpPr>
        <p:spPr>
          <a:xfrm>
            <a:off x="8088235" y="4844825"/>
            <a:ext cx="1283493" cy="646331"/>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sv-SE" dirty="0"/>
              <a:t>Berggrund/</a:t>
            </a:r>
          </a:p>
          <a:p>
            <a:r>
              <a:rPr lang="sv-SE" dirty="0"/>
              <a:t>Jordarter </a:t>
            </a:r>
          </a:p>
        </p:txBody>
      </p:sp>
      <p:cxnSp>
        <p:nvCxnSpPr>
          <p:cNvPr id="17" name="Rak pilkoppling 16">
            <a:extLst>
              <a:ext uri="{FF2B5EF4-FFF2-40B4-BE49-F238E27FC236}">
                <a16:creationId xmlns:a16="http://schemas.microsoft.com/office/drawing/2014/main" id="{86B8B94E-A067-29F2-5495-ADE70520132B}"/>
              </a:ext>
            </a:extLst>
          </p:cNvPr>
          <p:cNvCxnSpPr>
            <a:stCxn id="11" idx="1"/>
            <a:endCxn id="5" idx="7"/>
          </p:cNvCxnSpPr>
          <p:nvPr/>
        </p:nvCxnSpPr>
        <p:spPr>
          <a:xfrm flipH="1">
            <a:off x="6372557" y="974824"/>
            <a:ext cx="1711927" cy="178664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9" name="Rak pilkoppling 18">
            <a:extLst>
              <a:ext uri="{FF2B5EF4-FFF2-40B4-BE49-F238E27FC236}">
                <a16:creationId xmlns:a16="http://schemas.microsoft.com/office/drawing/2014/main" id="{78011636-3073-A16A-2E9F-10CD39CD0A82}"/>
              </a:ext>
            </a:extLst>
          </p:cNvPr>
          <p:cNvCxnSpPr>
            <a:cxnSpLocks/>
            <a:stCxn id="8" idx="1"/>
          </p:cNvCxnSpPr>
          <p:nvPr/>
        </p:nvCxnSpPr>
        <p:spPr>
          <a:xfrm flipH="1">
            <a:off x="6530196" y="1497020"/>
            <a:ext cx="1554288" cy="144408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Rak pilkoppling 20">
            <a:extLst>
              <a:ext uri="{FF2B5EF4-FFF2-40B4-BE49-F238E27FC236}">
                <a16:creationId xmlns:a16="http://schemas.microsoft.com/office/drawing/2014/main" id="{FF2B4E0B-EB97-1470-655B-145DF60F43C0}"/>
              </a:ext>
            </a:extLst>
          </p:cNvPr>
          <p:cNvCxnSpPr>
            <a:cxnSpLocks/>
            <a:stCxn id="9" idx="1"/>
          </p:cNvCxnSpPr>
          <p:nvPr/>
        </p:nvCxnSpPr>
        <p:spPr>
          <a:xfrm flipH="1">
            <a:off x="6754483" y="2071142"/>
            <a:ext cx="1331604" cy="104810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3" name="Rak pilkoppling 22">
            <a:extLst>
              <a:ext uri="{FF2B5EF4-FFF2-40B4-BE49-F238E27FC236}">
                <a16:creationId xmlns:a16="http://schemas.microsoft.com/office/drawing/2014/main" id="{03A4501F-A576-59DF-8E75-E13778A25258}"/>
              </a:ext>
            </a:extLst>
          </p:cNvPr>
          <p:cNvCxnSpPr>
            <a:cxnSpLocks/>
            <a:stCxn id="10" idx="1"/>
          </p:cNvCxnSpPr>
          <p:nvPr/>
        </p:nvCxnSpPr>
        <p:spPr>
          <a:xfrm flipH="1">
            <a:off x="6860074" y="3150552"/>
            <a:ext cx="1226013" cy="12428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5" name="Rak pilkoppling 24">
            <a:extLst>
              <a:ext uri="{FF2B5EF4-FFF2-40B4-BE49-F238E27FC236}">
                <a16:creationId xmlns:a16="http://schemas.microsoft.com/office/drawing/2014/main" id="{BCE29F31-9B89-D417-A832-B67B8140F102}"/>
              </a:ext>
            </a:extLst>
          </p:cNvPr>
          <p:cNvCxnSpPr>
            <a:cxnSpLocks/>
            <a:stCxn id="13" idx="1"/>
          </p:cNvCxnSpPr>
          <p:nvPr/>
        </p:nvCxnSpPr>
        <p:spPr>
          <a:xfrm flipH="1" flipV="1">
            <a:off x="6860074" y="3568139"/>
            <a:ext cx="1226013" cy="16900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7" name="Rak pilkoppling 26">
            <a:extLst>
              <a:ext uri="{FF2B5EF4-FFF2-40B4-BE49-F238E27FC236}">
                <a16:creationId xmlns:a16="http://schemas.microsoft.com/office/drawing/2014/main" id="{6ACE6FDA-6D34-54BD-C00E-AFF9C60847E3}"/>
              </a:ext>
            </a:extLst>
          </p:cNvPr>
          <p:cNvCxnSpPr>
            <a:cxnSpLocks/>
            <a:stCxn id="14" idx="1"/>
          </p:cNvCxnSpPr>
          <p:nvPr/>
        </p:nvCxnSpPr>
        <p:spPr>
          <a:xfrm flipH="1" flipV="1">
            <a:off x="6694098" y="3852602"/>
            <a:ext cx="1394137" cy="53071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1" name="Rak pilkoppling 30">
            <a:extLst>
              <a:ext uri="{FF2B5EF4-FFF2-40B4-BE49-F238E27FC236}">
                <a16:creationId xmlns:a16="http://schemas.microsoft.com/office/drawing/2014/main" id="{06953B77-1C73-EA53-8D7D-8F55D16219EA}"/>
              </a:ext>
            </a:extLst>
          </p:cNvPr>
          <p:cNvCxnSpPr>
            <a:stCxn id="15" idx="1"/>
            <a:endCxn id="5" idx="5"/>
          </p:cNvCxnSpPr>
          <p:nvPr/>
        </p:nvCxnSpPr>
        <p:spPr>
          <a:xfrm flipH="1" flipV="1">
            <a:off x="6372557" y="4146118"/>
            <a:ext cx="1715678" cy="102187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7" name="textruta 36">
            <a:extLst>
              <a:ext uri="{FF2B5EF4-FFF2-40B4-BE49-F238E27FC236}">
                <a16:creationId xmlns:a16="http://schemas.microsoft.com/office/drawing/2014/main" id="{EF7F7400-3C22-F821-9A54-B21F0852F369}"/>
              </a:ext>
            </a:extLst>
          </p:cNvPr>
          <p:cNvSpPr txBox="1"/>
          <p:nvPr/>
        </p:nvSpPr>
        <p:spPr>
          <a:xfrm>
            <a:off x="671858" y="1312354"/>
            <a:ext cx="1577740"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sv-SE" dirty="0"/>
              <a:t>Växtsamhälle </a:t>
            </a:r>
          </a:p>
        </p:txBody>
      </p:sp>
      <p:sp>
        <p:nvSpPr>
          <p:cNvPr id="38" name="textruta 37">
            <a:extLst>
              <a:ext uri="{FF2B5EF4-FFF2-40B4-BE49-F238E27FC236}">
                <a16:creationId xmlns:a16="http://schemas.microsoft.com/office/drawing/2014/main" id="{88054909-1A02-AF49-7A85-982C328E90CA}"/>
              </a:ext>
            </a:extLst>
          </p:cNvPr>
          <p:cNvSpPr txBox="1"/>
          <p:nvPr/>
        </p:nvSpPr>
        <p:spPr>
          <a:xfrm>
            <a:off x="678132" y="2141059"/>
            <a:ext cx="1570623"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sv-SE" dirty="0"/>
              <a:t>Djursamhälle </a:t>
            </a:r>
          </a:p>
        </p:txBody>
      </p:sp>
      <p:sp>
        <p:nvSpPr>
          <p:cNvPr id="39" name="textruta 38">
            <a:extLst>
              <a:ext uri="{FF2B5EF4-FFF2-40B4-BE49-F238E27FC236}">
                <a16:creationId xmlns:a16="http://schemas.microsoft.com/office/drawing/2014/main" id="{92E6E58B-0972-10B6-5D4C-53708EB7C25A}"/>
              </a:ext>
            </a:extLst>
          </p:cNvPr>
          <p:cNvSpPr txBox="1"/>
          <p:nvPr/>
        </p:nvSpPr>
        <p:spPr>
          <a:xfrm>
            <a:off x="1085969" y="3290500"/>
            <a:ext cx="1115818"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sv-SE" dirty="0"/>
              <a:t>Svampar </a:t>
            </a:r>
          </a:p>
        </p:txBody>
      </p:sp>
      <p:sp>
        <p:nvSpPr>
          <p:cNvPr id="40" name="textruta 39">
            <a:extLst>
              <a:ext uri="{FF2B5EF4-FFF2-40B4-BE49-F238E27FC236}">
                <a16:creationId xmlns:a16="http://schemas.microsoft.com/office/drawing/2014/main" id="{9ED6C7DC-A119-6F16-C8D4-3F454C9A8A88}"/>
              </a:ext>
            </a:extLst>
          </p:cNvPr>
          <p:cNvSpPr txBox="1"/>
          <p:nvPr/>
        </p:nvSpPr>
        <p:spPr>
          <a:xfrm>
            <a:off x="1055127" y="3798469"/>
            <a:ext cx="1177502"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sv-SE" dirty="0"/>
              <a:t>Bakterier  </a:t>
            </a:r>
          </a:p>
        </p:txBody>
      </p:sp>
      <p:sp>
        <p:nvSpPr>
          <p:cNvPr id="41" name="textruta 40">
            <a:extLst>
              <a:ext uri="{FF2B5EF4-FFF2-40B4-BE49-F238E27FC236}">
                <a16:creationId xmlns:a16="http://schemas.microsoft.com/office/drawing/2014/main" id="{6335235E-4AA7-C34A-5333-19FEAFC30204}"/>
              </a:ext>
            </a:extLst>
          </p:cNvPr>
          <p:cNvSpPr txBox="1"/>
          <p:nvPr/>
        </p:nvSpPr>
        <p:spPr>
          <a:xfrm>
            <a:off x="768478" y="4348903"/>
            <a:ext cx="1480277"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sv-SE" dirty="0"/>
              <a:t>Daggmaskar </a:t>
            </a:r>
          </a:p>
        </p:txBody>
      </p:sp>
      <p:cxnSp>
        <p:nvCxnSpPr>
          <p:cNvPr id="43" name="Rak pilkoppling 42">
            <a:extLst>
              <a:ext uri="{FF2B5EF4-FFF2-40B4-BE49-F238E27FC236}">
                <a16:creationId xmlns:a16="http://schemas.microsoft.com/office/drawing/2014/main" id="{2B2DC308-03C7-BAA0-A77A-A412B282389E}"/>
              </a:ext>
            </a:extLst>
          </p:cNvPr>
          <p:cNvCxnSpPr>
            <a:stCxn id="37" idx="3"/>
            <a:endCxn id="5" idx="1"/>
          </p:cNvCxnSpPr>
          <p:nvPr/>
        </p:nvCxnSpPr>
        <p:spPr>
          <a:xfrm>
            <a:off x="2249598" y="1497020"/>
            <a:ext cx="1829434" cy="126444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5" name="Rak pilkoppling 44">
            <a:extLst>
              <a:ext uri="{FF2B5EF4-FFF2-40B4-BE49-F238E27FC236}">
                <a16:creationId xmlns:a16="http://schemas.microsoft.com/office/drawing/2014/main" id="{0961EA02-D88E-FB89-EEB9-3BD02F5085F1}"/>
              </a:ext>
            </a:extLst>
          </p:cNvPr>
          <p:cNvCxnSpPr>
            <a:cxnSpLocks/>
            <a:stCxn id="38" idx="3"/>
          </p:cNvCxnSpPr>
          <p:nvPr/>
        </p:nvCxnSpPr>
        <p:spPr>
          <a:xfrm>
            <a:off x="2248755" y="2325725"/>
            <a:ext cx="1577740" cy="63822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7" name="Rak pilkoppling 46">
            <a:extLst>
              <a:ext uri="{FF2B5EF4-FFF2-40B4-BE49-F238E27FC236}">
                <a16:creationId xmlns:a16="http://schemas.microsoft.com/office/drawing/2014/main" id="{1717BE89-1A74-540B-ACD7-6541106F80AC}"/>
              </a:ext>
            </a:extLst>
          </p:cNvPr>
          <p:cNvCxnSpPr>
            <a:stCxn id="39" idx="3"/>
            <a:endCxn id="5" idx="2"/>
          </p:cNvCxnSpPr>
          <p:nvPr/>
        </p:nvCxnSpPr>
        <p:spPr>
          <a:xfrm flipV="1">
            <a:off x="2201787" y="3453791"/>
            <a:ext cx="1402241" cy="213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9" name="Rak pilkoppling 48">
            <a:extLst>
              <a:ext uri="{FF2B5EF4-FFF2-40B4-BE49-F238E27FC236}">
                <a16:creationId xmlns:a16="http://schemas.microsoft.com/office/drawing/2014/main" id="{85FAF586-80A2-08FE-FCA5-E354CDBB2C3F}"/>
              </a:ext>
            </a:extLst>
          </p:cNvPr>
          <p:cNvCxnSpPr>
            <a:stCxn id="40" idx="3"/>
          </p:cNvCxnSpPr>
          <p:nvPr/>
        </p:nvCxnSpPr>
        <p:spPr>
          <a:xfrm flipV="1">
            <a:off x="2232629" y="3659832"/>
            <a:ext cx="1384713" cy="32330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1" name="Rak pilkoppling 50">
            <a:extLst>
              <a:ext uri="{FF2B5EF4-FFF2-40B4-BE49-F238E27FC236}">
                <a16:creationId xmlns:a16="http://schemas.microsoft.com/office/drawing/2014/main" id="{442BDA92-11D9-12AE-AAE3-D12650359031}"/>
              </a:ext>
            </a:extLst>
          </p:cNvPr>
          <p:cNvCxnSpPr>
            <a:cxnSpLocks/>
            <a:stCxn id="41" idx="3"/>
          </p:cNvCxnSpPr>
          <p:nvPr/>
        </p:nvCxnSpPr>
        <p:spPr>
          <a:xfrm flipV="1">
            <a:off x="2248755" y="3813339"/>
            <a:ext cx="1442039" cy="7202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2" name="Ellips 61">
            <a:extLst>
              <a:ext uri="{FF2B5EF4-FFF2-40B4-BE49-F238E27FC236}">
                <a16:creationId xmlns:a16="http://schemas.microsoft.com/office/drawing/2014/main" id="{2224BCDA-2614-57BB-E390-FA51FAB80ED4}"/>
              </a:ext>
            </a:extLst>
          </p:cNvPr>
          <p:cNvSpPr/>
          <p:nvPr/>
        </p:nvSpPr>
        <p:spPr>
          <a:xfrm>
            <a:off x="474453" y="3048498"/>
            <a:ext cx="2137012" cy="19581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Ellips 62">
            <a:extLst>
              <a:ext uri="{FF2B5EF4-FFF2-40B4-BE49-F238E27FC236}">
                <a16:creationId xmlns:a16="http://schemas.microsoft.com/office/drawing/2014/main" id="{5E5E701D-468C-89E2-3B7B-27B644B69EA8}"/>
              </a:ext>
            </a:extLst>
          </p:cNvPr>
          <p:cNvSpPr/>
          <p:nvPr/>
        </p:nvSpPr>
        <p:spPr>
          <a:xfrm>
            <a:off x="486966" y="3045152"/>
            <a:ext cx="2137012" cy="1958196"/>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textruta 60">
            <a:extLst>
              <a:ext uri="{FF2B5EF4-FFF2-40B4-BE49-F238E27FC236}">
                <a16:creationId xmlns:a16="http://schemas.microsoft.com/office/drawing/2014/main" id="{3692ED54-858D-E3AD-1BF7-CEC999F28DF9}"/>
              </a:ext>
            </a:extLst>
          </p:cNvPr>
          <p:cNvSpPr txBox="1"/>
          <p:nvPr/>
        </p:nvSpPr>
        <p:spPr>
          <a:xfrm>
            <a:off x="889062" y="3840934"/>
            <a:ext cx="1307794"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sv-SE" dirty="0"/>
              <a:t>Nedbrytare</a:t>
            </a:r>
          </a:p>
        </p:txBody>
      </p:sp>
    </p:spTree>
    <p:extLst>
      <p:ext uri="{BB962C8B-B14F-4D97-AF65-F5344CB8AC3E}">
        <p14:creationId xmlns:p14="http://schemas.microsoft.com/office/powerpoint/2010/main" val="199892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additive="base">
                                        <p:cTn id="16" dur="500" fill="hold"/>
                                        <p:tgtEl>
                                          <p:spTgt spid="61"/>
                                        </p:tgtEl>
                                        <p:attrNameLst>
                                          <p:attrName>ppt_x</p:attrName>
                                        </p:attrNameLst>
                                      </p:cBhvr>
                                      <p:tavLst>
                                        <p:tav tm="0">
                                          <p:val>
                                            <p:strVal val="#ppt_x"/>
                                          </p:val>
                                        </p:tav>
                                        <p:tav tm="100000">
                                          <p:val>
                                            <p:strVal val="#ppt_x"/>
                                          </p:val>
                                        </p:tav>
                                      </p:tavLst>
                                    </p:anim>
                                    <p:anim calcmode="lin" valueType="num">
                                      <p:cBhvr additive="base">
                                        <p:cTn id="17"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1DF25A-266C-6F63-46A7-1E3A607EF42A}"/>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85BC1F21-5B89-F7A1-2B2B-533A89540778}"/>
              </a:ext>
            </a:extLst>
          </p:cNvPr>
          <p:cNvSpPr>
            <a:spLocks noGrp="1"/>
          </p:cNvSpPr>
          <p:nvPr>
            <p:ph idx="1"/>
          </p:nvPr>
        </p:nvSpPr>
        <p:spPr/>
        <p:txBody>
          <a:bodyPr/>
          <a:lstStyle/>
          <a:p>
            <a:endParaRPr lang="sv-SE"/>
          </a:p>
        </p:txBody>
      </p:sp>
      <p:pic>
        <p:nvPicPr>
          <p:cNvPr id="4" name="Bildobjekt 3">
            <a:extLst>
              <a:ext uri="{FF2B5EF4-FFF2-40B4-BE49-F238E27FC236}">
                <a16:creationId xmlns:a16="http://schemas.microsoft.com/office/drawing/2014/main" id="{3CF65A90-C916-4424-F61F-BE33C68D4C76}"/>
              </a:ext>
            </a:extLst>
          </p:cNvPr>
          <p:cNvPicPr>
            <a:picLocks noChangeAspect="1"/>
          </p:cNvPicPr>
          <p:nvPr/>
        </p:nvPicPr>
        <p:blipFill>
          <a:blip r:embed="rId2"/>
          <a:stretch>
            <a:fillRect/>
          </a:stretch>
        </p:blipFill>
        <p:spPr>
          <a:xfrm>
            <a:off x="2504661" y="-9366"/>
            <a:ext cx="7156173" cy="6869927"/>
          </a:xfrm>
          <a:prstGeom prst="rect">
            <a:avLst/>
          </a:prstGeom>
        </p:spPr>
      </p:pic>
    </p:spTree>
    <p:extLst>
      <p:ext uri="{BB962C8B-B14F-4D97-AF65-F5344CB8AC3E}">
        <p14:creationId xmlns:p14="http://schemas.microsoft.com/office/powerpoint/2010/main" val="400336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4EA0EF-CD45-B02D-0BEE-75E0D7C23ACE}"/>
              </a:ext>
            </a:extLst>
          </p:cNvPr>
          <p:cNvSpPr>
            <a:spLocks noGrp="1"/>
          </p:cNvSpPr>
          <p:nvPr>
            <p:ph type="title"/>
          </p:nvPr>
        </p:nvSpPr>
        <p:spPr/>
        <p:txBody>
          <a:bodyPr/>
          <a:lstStyle/>
          <a:p>
            <a:r>
              <a:rPr lang="sv-SE" dirty="0"/>
              <a:t>Organismsamhälle</a:t>
            </a:r>
          </a:p>
        </p:txBody>
      </p:sp>
      <p:graphicFrame>
        <p:nvGraphicFramePr>
          <p:cNvPr id="4" name="Platshållare för innehåll 3">
            <a:extLst>
              <a:ext uri="{FF2B5EF4-FFF2-40B4-BE49-F238E27FC236}">
                <a16:creationId xmlns:a16="http://schemas.microsoft.com/office/drawing/2014/main" id="{D3A740EF-45E0-B5F5-8F4C-C68952909858}"/>
              </a:ext>
            </a:extLst>
          </p:cNvPr>
          <p:cNvGraphicFramePr>
            <a:graphicFrameLocks noGrp="1"/>
          </p:cNvGraphicFramePr>
          <p:nvPr>
            <p:ph sz="half" idx="1"/>
            <p:extLst>
              <p:ext uri="{D42A27DB-BD31-4B8C-83A1-F6EECF244321}">
                <p14:modId xmlns:p14="http://schemas.microsoft.com/office/powerpoint/2010/main" val="3709542488"/>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tshållare för innehåll 4">
            <a:extLst>
              <a:ext uri="{FF2B5EF4-FFF2-40B4-BE49-F238E27FC236}">
                <a16:creationId xmlns:a16="http://schemas.microsoft.com/office/drawing/2014/main" id="{6BE6AC2B-DFC6-94A6-5C90-A2DF40A0459B}"/>
              </a:ext>
            </a:extLst>
          </p:cNvPr>
          <p:cNvSpPr>
            <a:spLocks noGrp="1"/>
          </p:cNvSpPr>
          <p:nvPr>
            <p:ph sz="half" idx="2"/>
          </p:nvPr>
        </p:nvSpPr>
        <p:spPr/>
        <p:txBody>
          <a:bodyPr>
            <a:normAutofit fontScale="92500" lnSpcReduction="10000"/>
          </a:bodyPr>
          <a:lstStyle/>
          <a:p>
            <a:r>
              <a:rPr lang="sv-SE" dirty="0"/>
              <a:t>Individer skiljer sig från varandra genom sina unika arvsmassan (DNA) </a:t>
            </a:r>
          </a:p>
          <a:p>
            <a:r>
              <a:rPr lang="sv-SE" dirty="0"/>
              <a:t>Individer av samma art kan få fruktsam avkomma </a:t>
            </a:r>
          </a:p>
          <a:p>
            <a:r>
              <a:rPr lang="sv-SE" dirty="0"/>
              <a:t>Population är alla individer som tillhör samma art inom ett ekosystem </a:t>
            </a:r>
          </a:p>
          <a:p>
            <a:r>
              <a:rPr lang="sv-SE" b="1" i="1" dirty="0"/>
              <a:t>Nyckelart</a:t>
            </a:r>
            <a:r>
              <a:rPr lang="sv-SE" dirty="0"/>
              <a:t> är en art som kan ändra förutsättningarna för flera andra arter om den försvinner </a:t>
            </a:r>
            <a:endParaRPr lang="sv-SE" b="1" i="1" dirty="0"/>
          </a:p>
        </p:txBody>
      </p:sp>
    </p:spTree>
    <p:extLst>
      <p:ext uri="{BB962C8B-B14F-4D97-AF65-F5344CB8AC3E}">
        <p14:creationId xmlns:p14="http://schemas.microsoft.com/office/powerpoint/2010/main" val="29070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80E809C-C658-4780-4FDD-6BC8584FFD8C}"/>
              </a:ext>
            </a:extLst>
          </p:cNvPr>
          <p:cNvSpPr>
            <a:spLocks noGrp="1"/>
          </p:cNvSpPr>
          <p:nvPr>
            <p:ph type="title"/>
          </p:nvPr>
        </p:nvSpPr>
        <p:spPr/>
        <p:txBody>
          <a:bodyPr/>
          <a:lstStyle/>
          <a:p>
            <a:r>
              <a:rPr lang="sv-SE" dirty="0"/>
              <a:t>Nedbrytarna </a:t>
            </a:r>
          </a:p>
        </p:txBody>
      </p:sp>
      <p:sp>
        <p:nvSpPr>
          <p:cNvPr id="6" name="Platshållare för innehåll 5">
            <a:extLst>
              <a:ext uri="{FF2B5EF4-FFF2-40B4-BE49-F238E27FC236}">
                <a16:creationId xmlns:a16="http://schemas.microsoft.com/office/drawing/2014/main" id="{67AFF093-F8F1-24A4-DCC2-2D157856440E}"/>
              </a:ext>
            </a:extLst>
          </p:cNvPr>
          <p:cNvSpPr>
            <a:spLocks noGrp="1"/>
          </p:cNvSpPr>
          <p:nvPr>
            <p:ph idx="1"/>
          </p:nvPr>
        </p:nvSpPr>
        <p:spPr/>
        <p:txBody>
          <a:bodyPr/>
          <a:lstStyle/>
          <a:p>
            <a:r>
              <a:rPr lang="sv-SE" dirty="0"/>
              <a:t>Också kallas för: </a:t>
            </a:r>
            <a:r>
              <a:rPr lang="sv-SE" i="1" dirty="0"/>
              <a:t>saprofyter </a:t>
            </a:r>
            <a:r>
              <a:rPr lang="sv-SE" dirty="0"/>
              <a:t>eller </a:t>
            </a:r>
            <a:r>
              <a:rPr lang="sv-SE" i="1" dirty="0"/>
              <a:t>destruenter</a:t>
            </a:r>
            <a:r>
              <a:rPr lang="sv-SE" dirty="0"/>
              <a:t> </a:t>
            </a:r>
          </a:p>
          <a:p>
            <a:r>
              <a:rPr lang="sv-SE" dirty="0"/>
              <a:t>Sönderdelar döda växter och djur och utnyttjar näringen i dessa </a:t>
            </a:r>
          </a:p>
          <a:p>
            <a:r>
              <a:rPr lang="sv-SE" dirty="0"/>
              <a:t>Frigöra närsalter (mineralämnen) som nya organismer får använda </a:t>
            </a:r>
          </a:p>
        </p:txBody>
      </p:sp>
      <p:pic>
        <p:nvPicPr>
          <p:cNvPr id="1026" name="Picture 2" descr="Norrevångsskolan årskurs 3: Dagen">
            <a:extLst>
              <a:ext uri="{FF2B5EF4-FFF2-40B4-BE49-F238E27FC236}">
                <a16:creationId xmlns:a16="http://schemas.microsoft.com/office/drawing/2014/main" id="{A4368BD9-10B9-EED9-579F-4EE19A45A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440" y="3546890"/>
            <a:ext cx="5659120" cy="294598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3057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FF66A0-2DED-CF58-71C5-A3CB9B1EA2F9}"/>
              </a:ext>
            </a:extLst>
          </p:cNvPr>
          <p:cNvSpPr>
            <a:spLocks noGrp="1"/>
          </p:cNvSpPr>
          <p:nvPr>
            <p:ph type="title"/>
          </p:nvPr>
        </p:nvSpPr>
        <p:spPr/>
        <p:txBody>
          <a:bodyPr/>
          <a:lstStyle/>
          <a:p>
            <a:r>
              <a:rPr lang="sv-SE" dirty="0"/>
              <a:t>Abiotiska miljöfaktorer </a:t>
            </a:r>
          </a:p>
        </p:txBody>
      </p:sp>
      <p:sp>
        <p:nvSpPr>
          <p:cNvPr id="3" name="Platshållare för innehåll 2">
            <a:extLst>
              <a:ext uri="{FF2B5EF4-FFF2-40B4-BE49-F238E27FC236}">
                <a16:creationId xmlns:a16="http://schemas.microsoft.com/office/drawing/2014/main" id="{22EE0001-1D25-9E9B-D2BF-C5F981683459}"/>
              </a:ext>
            </a:extLst>
          </p:cNvPr>
          <p:cNvSpPr>
            <a:spLocks noGrp="1"/>
          </p:cNvSpPr>
          <p:nvPr>
            <p:ph idx="1"/>
          </p:nvPr>
        </p:nvSpPr>
        <p:spPr>
          <a:xfrm>
            <a:off x="838200" y="1825625"/>
            <a:ext cx="6205538" cy="4351338"/>
          </a:xfrm>
        </p:spPr>
        <p:txBody>
          <a:bodyPr/>
          <a:lstStyle/>
          <a:p>
            <a:r>
              <a:rPr lang="sv-SE" dirty="0"/>
              <a:t>Organismer överlever inom ett visst intervall (temperatur, pH, fuktighet, ljustillgång, osv) </a:t>
            </a:r>
          </a:p>
          <a:p>
            <a:r>
              <a:rPr lang="sv-SE" dirty="0"/>
              <a:t>Intervallet kallas </a:t>
            </a:r>
            <a:r>
              <a:rPr lang="sv-SE" i="1" dirty="0"/>
              <a:t>toleransområde</a:t>
            </a:r>
            <a:r>
              <a:rPr lang="sv-SE" dirty="0"/>
              <a:t> </a:t>
            </a:r>
          </a:p>
          <a:p>
            <a:r>
              <a:rPr lang="sv-SE" dirty="0"/>
              <a:t>Mellan toleransområdens gränsvärden finns en </a:t>
            </a:r>
            <a:r>
              <a:rPr lang="sv-SE" i="1" dirty="0"/>
              <a:t>optimal</a:t>
            </a:r>
            <a:r>
              <a:rPr lang="sv-SE" dirty="0"/>
              <a:t> </a:t>
            </a:r>
          </a:p>
          <a:p>
            <a:r>
              <a:rPr lang="sv-SE" dirty="0"/>
              <a:t>Bor en organism på en plats där minst en abiotisk faktor har ett värde som tydligt avviker från det optimala, utsätts organismen till </a:t>
            </a:r>
            <a:r>
              <a:rPr lang="sv-SE" i="1" dirty="0"/>
              <a:t>stress</a:t>
            </a:r>
            <a:r>
              <a:rPr lang="sv-SE" dirty="0"/>
              <a:t> </a:t>
            </a:r>
          </a:p>
        </p:txBody>
      </p:sp>
      <p:pic>
        <p:nvPicPr>
          <p:cNvPr id="2050" name="Picture 2" descr="ULTIMATE HÅLLBAR UTVECKLING TENTA QUIZ Flashcards | Quizlet">
            <a:extLst>
              <a:ext uri="{FF2B5EF4-FFF2-40B4-BE49-F238E27FC236}">
                <a16:creationId xmlns:a16="http://schemas.microsoft.com/office/drawing/2014/main" id="{35A55304-F743-8B29-49E6-B1C48C515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738" y="2361545"/>
            <a:ext cx="5148262" cy="327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7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8212F1-0692-7EDE-DD8F-6480AFAD184E}"/>
              </a:ext>
            </a:extLst>
          </p:cNvPr>
          <p:cNvSpPr>
            <a:spLocks noGrp="1"/>
          </p:cNvSpPr>
          <p:nvPr>
            <p:ph type="title"/>
          </p:nvPr>
        </p:nvSpPr>
        <p:spPr>
          <a:xfrm>
            <a:off x="7859485" y="634946"/>
            <a:ext cx="3690257" cy="1450757"/>
          </a:xfrm>
        </p:spPr>
        <p:txBody>
          <a:bodyPr>
            <a:normAutofit/>
          </a:bodyPr>
          <a:lstStyle/>
          <a:p>
            <a:r>
              <a:rPr lang="sv-SE" dirty="0"/>
              <a:t>Biosfär </a:t>
            </a:r>
          </a:p>
        </p:txBody>
      </p:sp>
      <p:pic>
        <p:nvPicPr>
          <p:cNvPr id="4098" name="Picture 2" descr="Levels of Organization">
            <a:extLst>
              <a:ext uri="{FF2B5EF4-FFF2-40B4-BE49-F238E27FC236}">
                <a16:creationId xmlns:a16="http://schemas.microsoft.com/office/drawing/2014/main" id="{4C052F68-B051-2CC8-0514-CD3AD0EA6F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801118"/>
            <a:ext cx="6909801" cy="4992331"/>
          </a:xfrm>
          <a:prstGeom prst="rect">
            <a:avLst/>
          </a:prstGeom>
          <a:noFill/>
          <a:extLst>
            <a:ext uri="{909E8E84-426E-40DD-AFC4-6F175D3DCCD1}">
              <a14:hiddenFill xmlns:a14="http://schemas.microsoft.com/office/drawing/2010/main">
                <a:solidFill>
                  <a:srgbClr val="FFFFFF"/>
                </a:solidFill>
              </a14:hiddenFill>
            </a:ext>
          </a:extLst>
        </p:spPr>
      </p:pic>
      <p:sp>
        <p:nvSpPr>
          <p:cNvPr id="4102" name="Content Placeholder 4101">
            <a:extLst>
              <a:ext uri="{FF2B5EF4-FFF2-40B4-BE49-F238E27FC236}">
                <a16:creationId xmlns:a16="http://schemas.microsoft.com/office/drawing/2014/main" id="{DC0F5EFA-20B4-CCDE-DAA4-6C8EF1555DB0}"/>
              </a:ext>
            </a:extLst>
          </p:cNvPr>
          <p:cNvSpPr>
            <a:spLocks noGrp="1"/>
          </p:cNvSpPr>
          <p:nvPr>
            <p:ph idx="1"/>
          </p:nvPr>
        </p:nvSpPr>
        <p:spPr>
          <a:xfrm>
            <a:off x="7859485" y="2198914"/>
            <a:ext cx="3690257" cy="3670180"/>
          </a:xfrm>
        </p:spPr>
        <p:txBody>
          <a:bodyPr>
            <a:normAutofit/>
          </a:bodyPr>
          <a:lstStyle/>
          <a:p>
            <a:r>
              <a:rPr lang="sv-SE" sz="2800" dirty="0"/>
              <a:t>Sammanfattande benämning på de delar av jorden där liv kan förekomma </a:t>
            </a:r>
          </a:p>
          <a:p>
            <a:r>
              <a:rPr lang="sv-SE" sz="2800" dirty="0"/>
              <a:t>Alla ekosystemen tillsammans </a:t>
            </a:r>
          </a:p>
          <a:p>
            <a:endParaRPr lang="sv-SE" sz="2800" dirty="0"/>
          </a:p>
        </p:txBody>
      </p:sp>
    </p:spTree>
    <p:extLst>
      <p:ext uri="{BB962C8B-B14F-4D97-AF65-F5344CB8AC3E}">
        <p14:creationId xmlns:p14="http://schemas.microsoft.com/office/powerpoint/2010/main" val="1082999748"/>
      </p:ext>
    </p:extLst>
  </p:cSld>
  <p:clrMapOvr>
    <a:masterClrMapping/>
  </p:clrMapOvr>
</p:sld>
</file>

<file path=ppt/theme/theme1.xml><?xml version="1.0" encoding="utf-8"?>
<a:theme xmlns:a="http://schemas.openxmlformats.org/drawingml/2006/main" name="Office-tema">
  <a:themeElements>
    <a:clrScheme name="Grö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1146</TotalTime>
  <Words>754</Words>
  <Application>Microsoft Office PowerPoint</Application>
  <PresentationFormat>Bredbild</PresentationFormat>
  <Paragraphs>140</Paragraphs>
  <Slides>17</Slides>
  <Notes>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17</vt:i4>
      </vt:variant>
    </vt:vector>
  </HeadingPairs>
  <TitlesOfParts>
    <vt:vector size="24" baseType="lpstr">
      <vt:lpstr>Aptos</vt:lpstr>
      <vt:lpstr>Aptos Display</vt:lpstr>
      <vt:lpstr>Arial</vt:lpstr>
      <vt:lpstr>Gotham Narrow SSm A</vt:lpstr>
      <vt:lpstr>Mercury SSm A</vt:lpstr>
      <vt:lpstr>Wingdings</vt:lpstr>
      <vt:lpstr>Office-tema</vt:lpstr>
      <vt:lpstr>Biologi 1</vt:lpstr>
      <vt:lpstr>Ekologi </vt:lpstr>
      <vt:lpstr>Ekosystem</vt:lpstr>
      <vt:lpstr>PowerPoint-presentation</vt:lpstr>
      <vt:lpstr>PowerPoint-presentation</vt:lpstr>
      <vt:lpstr>Organismsamhälle</vt:lpstr>
      <vt:lpstr>Nedbrytarna </vt:lpstr>
      <vt:lpstr>Abiotiska miljöfaktorer </vt:lpstr>
      <vt:lpstr>Biosfär </vt:lpstr>
      <vt:lpstr>PowerPoint-presentation</vt:lpstr>
      <vt:lpstr>Energiflöde </vt:lpstr>
      <vt:lpstr>Näringskedjor </vt:lpstr>
      <vt:lpstr>Näringsvävar </vt:lpstr>
      <vt:lpstr>Energins Principen </vt:lpstr>
      <vt:lpstr>Trofinivåer </vt:lpstr>
      <vt:lpstr>Miljögifter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Fares Makki</dc:creator>
  <cp:lastModifiedBy>Fares Makki</cp:lastModifiedBy>
  <cp:revision>1</cp:revision>
  <dcterms:created xsi:type="dcterms:W3CDTF">2025-01-07T12:32:06Z</dcterms:created>
  <dcterms:modified xsi:type="dcterms:W3CDTF">2025-01-08T07:38:58Z</dcterms:modified>
</cp:coreProperties>
</file>